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74" r:id="rId8"/>
    <p:sldId id="280" r:id="rId9"/>
    <p:sldId id="275" r:id="rId10"/>
    <p:sldId id="279" r:id="rId11"/>
    <p:sldId id="281" r:id="rId12"/>
    <p:sldId id="282" r:id="rId13"/>
    <p:sldId id="276" r:id="rId14"/>
    <p:sldId id="272"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jpbUf1OSOEK2pccH5GGfFSVkOvb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41"/>
    <p:restoredTop sz="94690"/>
  </p:normalViewPr>
  <p:slideViewPr>
    <p:cSldViewPr snapToGrid="0">
      <p:cViewPr varScale="1">
        <p:scale>
          <a:sx n="116" d="100"/>
          <a:sy n="116" d="100"/>
        </p:scale>
        <p:origin x="21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4153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302430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055128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766394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0385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27391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02578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blipFill dpi="0" rotWithShape="1">
          <a:blip r:embed="rId2">
            <a:lum/>
          </a:blip>
          <a:srcRect/>
          <a:stretch>
            <a:fillRect t="-39000" b="-39000"/>
          </a:stretch>
        </a:blipFill>
        <a:effectLst/>
      </p:bgPr>
    </p:bg>
    <p:spTree>
      <p:nvGrpSpPr>
        <p:cNvPr id="1" name="Shape 18"/>
        <p:cNvGrpSpPr/>
        <p:nvPr/>
      </p:nvGrpSpPr>
      <p:grpSpPr>
        <a:xfrm>
          <a:off x="0" y="0"/>
          <a:ext cx="0" cy="0"/>
          <a:chOff x="0" y="0"/>
          <a:chExt cx="0" cy="0"/>
        </a:xfrm>
      </p:grpSpPr>
      <p:grpSp>
        <p:nvGrpSpPr>
          <p:cNvPr id="19" name="Google Shape;19;p19"/>
          <p:cNvGrpSpPr/>
          <p:nvPr/>
        </p:nvGrpSpPr>
        <p:grpSpPr>
          <a:xfrm>
            <a:off x="7425267" y="0"/>
            <a:ext cx="4763558" cy="6858000"/>
            <a:chOff x="7425267" y="0"/>
            <a:chExt cx="4763558" cy="6858000"/>
          </a:xfrm>
        </p:grpSpPr>
        <p:cxnSp>
          <p:nvCxnSpPr>
            <p:cNvPr id="20" name="Google Shape;20;p19"/>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1" name="Google Shape;21;p1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grpSp>
      <p:sp>
        <p:nvSpPr>
          <p:cNvPr id="22" name="Google Shape;22;p19"/>
          <p:cNvSpPr txBox="1">
            <a:spLocks noGrp="1"/>
          </p:cNvSpPr>
          <p:nvPr>
            <p:ph type="ctrTitle" hasCustomPrompt="1"/>
          </p:nvPr>
        </p:nvSpPr>
        <p:spPr>
          <a:xfrm>
            <a:off x="1507068" y="1887699"/>
            <a:ext cx="8895890" cy="1646302"/>
          </a:xfrm>
          <a:prstGeom prst="rect">
            <a:avLst/>
          </a:prstGeom>
          <a:solidFill>
            <a:srgbClr val="00BCFF">
              <a:alpha val="63827"/>
            </a:srgbClr>
          </a:solidFill>
          <a:ln>
            <a:noFill/>
          </a:ln>
        </p:spPr>
        <p:txBody>
          <a:bodyPr spcFirstLastPara="1" wrap="square" lIns="91425" tIns="45700" rIns="91425" bIns="45700" anchor="b" anchorCtr="0">
            <a:noAutofit/>
          </a:bodyPr>
          <a:lstStyle>
            <a:lvl1pPr lvl="0" algn="ctr">
              <a:spcBef>
                <a:spcPts val="0"/>
              </a:spcBef>
              <a:spcAft>
                <a:spcPts val="0"/>
              </a:spcAft>
              <a:buClr>
                <a:schemeClr val="accent1"/>
              </a:buClr>
              <a:buSzPts val="5401"/>
              <a:buFont typeface="Trebuchet MS"/>
              <a:buNone/>
              <a:defRPr sz="5401">
                <a:solidFill>
                  <a:srgbClr val="FFFF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dirty="0"/>
              <a:t>Title</a:t>
            </a:r>
            <a:endParaRPr dirty="0"/>
          </a:p>
        </p:txBody>
      </p:sp>
      <p:sp>
        <p:nvSpPr>
          <p:cNvPr id="23" name="Google Shape;23;p19"/>
          <p:cNvSpPr txBox="1">
            <a:spLocks noGrp="1"/>
          </p:cNvSpPr>
          <p:nvPr>
            <p:ph type="subTitle" idx="1" hasCustomPrompt="1"/>
          </p:nvPr>
        </p:nvSpPr>
        <p:spPr>
          <a:xfrm>
            <a:off x="1507068" y="3534000"/>
            <a:ext cx="8895890" cy="1096899"/>
          </a:xfrm>
          <a:prstGeom prst="rect">
            <a:avLst/>
          </a:prstGeom>
          <a:solidFill>
            <a:srgbClr val="00BCFF">
              <a:alpha val="63827"/>
            </a:srgbClr>
          </a:solidFill>
          <a:ln>
            <a:noFill/>
          </a:ln>
        </p:spPr>
        <p:txBody>
          <a:bodyPr spcFirstLastPara="1" wrap="square" lIns="91425" tIns="45700" rIns="91425" bIns="45700" anchor="t" anchorCtr="0">
            <a:normAutofit/>
          </a:bodyPr>
          <a:lstStyle>
            <a:lvl1pPr lvl="0" algn="ctr">
              <a:spcBef>
                <a:spcPts val="1001"/>
              </a:spcBef>
              <a:spcAft>
                <a:spcPts val="0"/>
              </a:spcAft>
              <a:buSzPts val="1441"/>
              <a:buNone/>
              <a:defRPr>
                <a:solidFill>
                  <a:srgbClr val="FFFF00"/>
                </a:solidFill>
              </a:defRPr>
            </a:lvl1pPr>
            <a:lvl2pPr lvl="1" algn="ctr">
              <a:spcBef>
                <a:spcPts val="1001"/>
              </a:spcBef>
              <a:spcAft>
                <a:spcPts val="0"/>
              </a:spcAft>
              <a:buSzPts val="1280"/>
              <a:buNone/>
              <a:defRPr>
                <a:solidFill>
                  <a:srgbClr val="888888"/>
                </a:solidFill>
              </a:defRPr>
            </a:lvl2pPr>
            <a:lvl3pPr lvl="2" algn="ctr">
              <a:spcBef>
                <a:spcPts val="1001"/>
              </a:spcBef>
              <a:spcAft>
                <a:spcPts val="0"/>
              </a:spcAft>
              <a:buSzPts val="1121"/>
              <a:buNone/>
              <a:defRPr>
                <a:solidFill>
                  <a:srgbClr val="888888"/>
                </a:solidFill>
              </a:defRPr>
            </a:lvl3pPr>
            <a:lvl4pPr lvl="3" algn="ctr">
              <a:spcBef>
                <a:spcPts val="1001"/>
              </a:spcBef>
              <a:spcAft>
                <a:spcPts val="0"/>
              </a:spcAft>
              <a:buSzPts val="960"/>
              <a:buNone/>
              <a:defRPr>
                <a:solidFill>
                  <a:srgbClr val="888888"/>
                </a:solidFill>
              </a:defRPr>
            </a:lvl4pPr>
            <a:lvl5pPr lvl="4" algn="ctr">
              <a:spcBef>
                <a:spcPts val="1001"/>
              </a:spcBef>
              <a:spcAft>
                <a:spcPts val="0"/>
              </a:spcAft>
              <a:buSzPts val="960"/>
              <a:buNone/>
              <a:defRPr>
                <a:solidFill>
                  <a:srgbClr val="888888"/>
                </a:solidFill>
              </a:defRPr>
            </a:lvl5pPr>
            <a:lvl6pPr lvl="5" algn="ctr">
              <a:spcBef>
                <a:spcPts val="1001"/>
              </a:spcBef>
              <a:spcAft>
                <a:spcPts val="0"/>
              </a:spcAft>
              <a:buSzPts val="960"/>
              <a:buNone/>
              <a:defRPr>
                <a:solidFill>
                  <a:srgbClr val="888888"/>
                </a:solidFill>
              </a:defRPr>
            </a:lvl6pPr>
            <a:lvl7pPr lvl="6" algn="ctr">
              <a:spcBef>
                <a:spcPts val="1001"/>
              </a:spcBef>
              <a:spcAft>
                <a:spcPts val="0"/>
              </a:spcAft>
              <a:buSzPts val="960"/>
              <a:buNone/>
              <a:defRPr>
                <a:solidFill>
                  <a:srgbClr val="888888"/>
                </a:solidFill>
              </a:defRPr>
            </a:lvl7pPr>
            <a:lvl8pPr lvl="7" algn="ctr">
              <a:spcBef>
                <a:spcPts val="1001"/>
              </a:spcBef>
              <a:spcAft>
                <a:spcPts val="0"/>
              </a:spcAft>
              <a:buSzPts val="960"/>
              <a:buNone/>
              <a:defRPr>
                <a:solidFill>
                  <a:srgbClr val="888888"/>
                </a:solidFill>
              </a:defRPr>
            </a:lvl8pPr>
            <a:lvl9pPr lvl="8" algn="ctr">
              <a:spcBef>
                <a:spcPts val="1001"/>
              </a:spcBef>
              <a:spcAft>
                <a:spcPts val="0"/>
              </a:spcAft>
              <a:buSzPts val="960"/>
              <a:buNone/>
              <a:defRPr>
                <a:solidFill>
                  <a:srgbClr val="888888"/>
                </a:solidFill>
              </a:defRPr>
            </a:lvl9pPr>
          </a:lstStyle>
          <a:p>
            <a:r>
              <a:rPr lang="en-GB" dirty="0"/>
              <a:t>subtitle</a:t>
            </a:r>
            <a:endParaRPr dirty="0"/>
          </a:p>
        </p:txBody>
      </p:sp>
      <p:sp>
        <p:nvSpPr>
          <p:cNvPr id="24" name="Google Shape;24;p19"/>
          <p:cNvSpPr txBox="1">
            <a:spLocks noGrp="1"/>
          </p:cNvSpPr>
          <p:nvPr>
            <p:ph type="dt" idx="10"/>
          </p:nvPr>
        </p:nvSpPr>
        <p:spPr>
          <a:xfrm>
            <a:off x="9988090" y="6041364"/>
            <a:ext cx="91193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677335" y="6041364"/>
            <a:ext cx="923472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10976056" y="6041364"/>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415600" y="291920"/>
            <a:ext cx="11360800" cy="763600"/>
          </a:xfrm>
          <a:prstGeom prst="rect">
            <a:avLst/>
          </a:prstGeom>
          <a:noFill/>
          <a:ln>
            <a:noFill/>
          </a:ln>
        </p:spPr>
        <p:txBody>
          <a:bodyPr spcFirstLastPara="1" wrap="square" lIns="91425" tIns="91425" rIns="91425" bIns="91425" anchor="t" anchorCtr="0">
            <a:normAutofit/>
          </a:bodyPr>
          <a:lstStyle>
            <a:lvl1pPr lvl="0" algn="l">
              <a:spcBef>
                <a:spcPts val="0"/>
              </a:spcBef>
              <a:spcAft>
                <a:spcPts val="0"/>
              </a:spcAft>
              <a:buClr>
                <a:srgbClr val="486112"/>
              </a:buClr>
              <a:buSzPts val="2800"/>
              <a:buFont typeface="Trebuchet MS"/>
              <a:buNone/>
              <a:defRPr/>
            </a:lvl1pPr>
            <a:lvl2pPr lvl="1" algn="l">
              <a:spcBef>
                <a:spcPts val="0"/>
              </a:spcBef>
              <a:spcAft>
                <a:spcPts val="0"/>
              </a:spcAft>
              <a:buClr>
                <a:schemeClr val="dk2"/>
              </a:buClr>
              <a:buSzPts val="2800"/>
              <a:buNone/>
              <a:defRPr/>
            </a:lvl2pPr>
            <a:lvl3pPr lvl="2" algn="l">
              <a:spcBef>
                <a:spcPts val="0"/>
              </a:spcBef>
              <a:spcAft>
                <a:spcPts val="0"/>
              </a:spcAft>
              <a:buClr>
                <a:schemeClr val="dk2"/>
              </a:buClr>
              <a:buSzPts val="2800"/>
              <a:buNone/>
              <a:defRPr/>
            </a:lvl3pPr>
            <a:lvl4pPr lvl="3" algn="l">
              <a:spcBef>
                <a:spcPts val="0"/>
              </a:spcBef>
              <a:spcAft>
                <a:spcPts val="0"/>
              </a:spcAft>
              <a:buClr>
                <a:schemeClr val="dk2"/>
              </a:buClr>
              <a:buSzPts val="2800"/>
              <a:buNone/>
              <a:defRPr/>
            </a:lvl4pPr>
            <a:lvl5pPr lvl="4" algn="l">
              <a:spcBef>
                <a:spcPts val="0"/>
              </a:spcBef>
              <a:spcAft>
                <a:spcPts val="0"/>
              </a:spcAft>
              <a:buClr>
                <a:schemeClr val="dk2"/>
              </a:buClr>
              <a:buSzPts val="2800"/>
              <a:buNone/>
              <a:defRPr/>
            </a:lvl5pPr>
            <a:lvl6pPr lvl="5" algn="l">
              <a:spcBef>
                <a:spcPts val="0"/>
              </a:spcBef>
              <a:spcAft>
                <a:spcPts val="0"/>
              </a:spcAft>
              <a:buClr>
                <a:schemeClr val="dk2"/>
              </a:buClr>
              <a:buSzPts val="2800"/>
              <a:buNone/>
              <a:defRPr/>
            </a:lvl6pPr>
            <a:lvl7pPr lvl="6" algn="l">
              <a:spcBef>
                <a:spcPts val="0"/>
              </a:spcBef>
              <a:spcAft>
                <a:spcPts val="0"/>
              </a:spcAft>
              <a:buClr>
                <a:schemeClr val="dk2"/>
              </a:buClr>
              <a:buSzPts val="2800"/>
              <a:buNone/>
              <a:defRPr/>
            </a:lvl7pPr>
            <a:lvl8pPr lvl="7" algn="l">
              <a:spcBef>
                <a:spcPts val="0"/>
              </a:spcBef>
              <a:spcAft>
                <a:spcPts val="0"/>
              </a:spcAft>
              <a:buClr>
                <a:schemeClr val="dk2"/>
              </a:buClr>
              <a:buSzPts val="2800"/>
              <a:buNone/>
              <a:defRPr/>
            </a:lvl8pPr>
            <a:lvl9pPr lvl="8" algn="l">
              <a:spcBef>
                <a:spcPts val="0"/>
              </a:spcBef>
              <a:spcAft>
                <a:spcPts val="0"/>
              </a:spcAft>
              <a:buClr>
                <a:schemeClr val="dk2"/>
              </a:buClr>
              <a:buSzPts val="2800"/>
              <a:buNone/>
              <a:defRPr/>
            </a:lvl9pPr>
          </a:lstStyle>
          <a:p>
            <a:endParaRPr/>
          </a:p>
        </p:txBody>
      </p:sp>
      <p:sp>
        <p:nvSpPr>
          <p:cNvPr id="29" name="Google Shape;29;p2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spcBef>
                <a:spcPts val="0"/>
              </a:spcBef>
              <a:spcAft>
                <a:spcPts val="0"/>
              </a:spcAft>
              <a:buSzPts val="1800"/>
              <a:buChar char="●"/>
              <a:defRPr/>
            </a:lvl1pPr>
            <a:lvl2pPr marL="914400" lvl="1" indent="-317500" algn="l">
              <a:spcBef>
                <a:spcPts val="0"/>
              </a:spcBef>
              <a:spcAft>
                <a:spcPts val="0"/>
              </a:spcAft>
              <a:buSzPts val="1400"/>
              <a:buChar char="○"/>
              <a:defRPr/>
            </a:lvl2pPr>
            <a:lvl3pPr marL="1371600" lvl="2" indent="-317500" algn="l">
              <a:spcBef>
                <a:spcPts val="0"/>
              </a:spcBef>
              <a:spcAft>
                <a:spcPts val="0"/>
              </a:spcAft>
              <a:buSzPts val="1400"/>
              <a:buChar char="■"/>
              <a:defRPr/>
            </a:lvl3pPr>
            <a:lvl4pPr marL="1828800" lvl="3" indent="-317500" algn="l">
              <a:spcBef>
                <a:spcPts val="0"/>
              </a:spcBef>
              <a:spcAft>
                <a:spcPts val="0"/>
              </a:spcAft>
              <a:buSzPts val="1400"/>
              <a:buChar char="●"/>
              <a:defRPr/>
            </a:lvl4pPr>
            <a:lvl5pPr marL="2286000" lvl="4" indent="-317500" algn="l">
              <a:spcBef>
                <a:spcPts val="0"/>
              </a:spcBef>
              <a:spcAft>
                <a:spcPts val="0"/>
              </a:spcAft>
              <a:buSzPts val="1400"/>
              <a:buChar char="○"/>
              <a:defRPr/>
            </a:lvl5pPr>
            <a:lvl6pPr marL="2743200" lvl="5" indent="-317500" algn="l">
              <a:spcBef>
                <a:spcPts val="0"/>
              </a:spcBef>
              <a:spcAft>
                <a:spcPts val="0"/>
              </a:spcAft>
              <a:buSzPts val="1400"/>
              <a:buChar char="■"/>
              <a:defRPr/>
            </a:lvl6pPr>
            <a:lvl7pPr marL="3200400" lvl="6" indent="-317500" algn="l">
              <a:spcBef>
                <a:spcPts val="0"/>
              </a:spcBef>
              <a:spcAft>
                <a:spcPts val="0"/>
              </a:spcAft>
              <a:buSzPts val="1400"/>
              <a:buChar char="●"/>
              <a:defRPr/>
            </a:lvl7pPr>
            <a:lvl8pPr marL="3657600" lvl="7" indent="-317500" algn="l">
              <a:spcBef>
                <a:spcPts val="0"/>
              </a:spcBef>
              <a:spcAft>
                <a:spcPts val="0"/>
              </a:spcAft>
              <a:buSzPts val="1400"/>
              <a:buChar char="○"/>
              <a:defRPr/>
            </a:lvl8pPr>
            <a:lvl9pPr marL="4114800" lvl="8" indent="-317500" algn="l">
              <a:spcBef>
                <a:spcPts val="0"/>
              </a:spcBef>
              <a:spcAft>
                <a:spcPts val="0"/>
              </a:spcAft>
              <a:buSzPts val="1400"/>
              <a:buChar char="■"/>
              <a:defRPr/>
            </a:lvl9pPr>
          </a:lstStyle>
          <a:p>
            <a:endParaRPr/>
          </a:p>
        </p:txBody>
      </p:sp>
      <p:sp>
        <p:nvSpPr>
          <p:cNvPr id="30" name="Google Shape;30;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buClr>
                <a:srgbClr val="486112"/>
              </a:buClr>
              <a:buSzPts val="1050"/>
              <a:buFont typeface="Trebuchet MS"/>
              <a:buNone/>
              <a:defRPr sz="1050" b="0" i="0" u="none" strike="noStrike" cap="none">
                <a:solidFill>
                  <a:srgbClr val="486112"/>
                </a:solidFill>
                <a:latin typeface="Trebuchet MS"/>
                <a:ea typeface="Trebuchet MS"/>
                <a:cs typeface="Trebuchet MS"/>
                <a:sym typeface="Trebuchet MS"/>
              </a:defRPr>
            </a:lvl1pPr>
            <a:lvl2pPr marL="0" lvl="1" indent="0" algn="r">
              <a:buClr>
                <a:srgbClr val="486112"/>
              </a:buClr>
              <a:buSzPts val="1050"/>
              <a:buFont typeface="Trebuchet MS"/>
              <a:buNone/>
              <a:defRPr sz="1050" b="0" i="0" u="none" strike="noStrike" cap="none">
                <a:solidFill>
                  <a:srgbClr val="486112"/>
                </a:solidFill>
                <a:latin typeface="Trebuchet MS"/>
                <a:ea typeface="Trebuchet MS"/>
                <a:cs typeface="Trebuchet MS"/>
                <a:sym typeface="Trebuchet MS"/>
              </a:defRPr>
            </a:lvl2pPr>
            <a:lvl3pPr marL="0" lvl="2" indent="0" algn="r">
              <a:buClr>
                <a:srgbClr val="486112"/>
              </a:buClr>
              <a:buSzPts val="1050"/>
              <a:buFont typeface="Trebuchet MS"/>
              <a:buNone/>
              <a:defRPr sz="1050" b="0" i="0" u="none" strike="noStrike" cap="none">
                <a:solidFill>
                  <a:srgbClr val="486112"/>
                </a:solidFill>
                <a:latin typeface="Trebuchet MS"/>
                <a:ea typeface="Trebuchet MS"/>
                <a:cs typeface="Trebuchet MS"/>
                <a:sym typeface="Trebuchet MS"/>
              </a:defRPr>
            </a:lvl3pPr>
            <a:lvl4pPr marL="0" lvl="3" indent="0" algn="r">
              <a:buClr>
                <a:srgbClr val="486112"/>
              </a:buClr>
              <a:buSzPts val="1050"/>
              <a:buFont typeface="Trebuchet MS"/>
              <a:buNone/>
              <a:defRPr sz="1050" b="0" i="0" u="none" strike="noStrike" cap="none">
                <a:solidFill>
                  <a:srgbClr val="486112"/>
                </a:solidFill>
                <a:latin typeface="Trebuchet MS"/>
                <a:ea typeface="Trebuchet MS"/>
                <a:cs typeface="Trebuchet MS"/>
                <a:sym typeface="Trebuchet MS"/>
              </a:defRPr>
            </a:lvl4pPr>
            <a:lvl5pPr marL="0" lvl="4" indent="0" algn="r">
              <a:buClr>
                <a:srgbClr val="486112"/>
              </a:buClr>
              <a:buSzPts val="1050"/>
              <a:buFont typeface="Trebuchet MS"/>
              <a:buNone/>
              <a:defRPr sz="1050" b="0" i="0" u="none" strike="noStrike" cap="none">
                <a:solidFill>
                  <a:srgbClr val="486112"/>
                </a:solidFill>
                <a:latin typeface="Trebuchet MS"/>
                <a:ea typeface="Trebuchet MS"/>
                <a:cs typeface="Trebuchet MS"/>
                <a:sym typeface="Trebuchet MS"/>
              </a:defRPr>
            </a:lvl5pPr>
            <a:lvl6pPr marL="0" lvl="5" indent="0" algn="r">
              <a:buClr>
                <a:srgbClr val="486112"/>
              </a:buClr>
              <a:buSzPts val="1050"/>
              <a:buFont typeface="Trebuchet MS"/>
              <a:buNone/>
              <a:defRPr sz="1050" b="0" i="0" u="none" strike="noStrike" cap="none">
                <a:solidFill>
                  <a:srgbClr val="486112"/>
                </a:solidFill>
                <a:latin typeface="Trebuchet MS"/>
                <a:ea typeface="Trebuchet MS"/>
                <a:cs typeface="Trebuchet MS"/>
                <a:sym typeface="Trebuchet MS"/>
              </a:defRPr>
            </a:lvl6pPr>
            <a:lvl7pPr marL="0" lvl="6" indent="0" algn="r">
              <a:buClr>
                <a:srgbClr val="486112"/>
              </a:buClr>
              <a:buSzPts val="1050"/>
              <a:buFont typeface="Trebuchet MS"/>
              <a:buNone/>
              <a:defRPr sz="1050" b="0" i="0" u="none" strike="noStrike" cap="none">
                <a:solidFill>
                  <a:srgbClr val="486112"/>
                </a:solidFill>
                <a:latin typeface="Trebuchet MS"/>
                <a:ea typeface="Trebuchet MS"/>
                <a:cs typeface="Trebuchet MS"/>
                <a:sym typeface="Trebuchet MS"/>
              </a:defRPr>
            </a:lvl7pPr>
            <a:lvl8pPr marL="0" lvl="7" indent="0" algn="r">
              <a:buClr>
                <a:srgbClr val="486112"/>
              </a:buClr>
              <a:buSzPts val="1050"/>
              <a:buFont typeface="Trebuchet MS"/>
              <a:buNone/>
              <a:defRPr sz="1050" b="0" i="0" u="none" strike="noStrike" cap="none">
                <a:solidFill>
                  <a:srgbClr val="486112"/>
                </a:solidFill>
                <a:latin typeface="Trebuchet MS"/>
                <a:ea typeface="Trebuchet MS"/>
                <a:cs typeface="Trebuchet MS"/>
                <a:sym typeface="Trebuchet MS"/>
              </a:defRPr>
            </a:lvl8pPr>
            <a:lvl9pPr marL="0" lvl="8" indent="0" algn="r">
              <a:buClr>
                <a:srgbClr val="486112"/>
              </a:buClr>
              <a:buSzPts val="1050"/>
              <a:buFont typeface="Trebuchet MS"/>
              <a:buNone/>
              <a:defRPr sz="1050" b="0" i="0" u="none" strike="noStrike" cap="none">
                <a:solidFill>
                  <a:srgbClr val="486112"/>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677335" y="357811"/>
            <a:ext cx="10971327" cy="734351"/>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486112"/>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1"/>
          <p:cNvSpPr txBox="1">
            <a:spLocks noGrp="1"/>
          </p:cNvSpPr>
          <p:nvPr>
            <p:ph type="body" idx="1"/>
          </p:nvPr>
        </p:nvSpPr>
        <p:spPr>
          <a:xfrm>
            <a:off x="677334" y="1338471"/>
            <a:ext cx="10971326" cy="4702892"/>
          </a:xfrm>
          <a:prstGeom prst="rect">
            <a:avLst/>
          </a:prstGeom>
          <a:noFill/>
          <a:ln>
            <a:noFill/>
          </a:ln>
        </p:spPr>
        <p:txBody>
          <a:bodyPr spcFirstLastPara="1" wrap="square" lIns="91425" tIns="45700" rIns="91425" bIns="45700" anchor="t" anchorCtr="0">
            <a:normAutofit/>
          </a:bodyPr>
          <a:lstStyle>
            <a:lvl1pPr marL="457200" lvl="0" indent="-320040" algn="l">
              <a:spcBef>
                <a:spcPts val="1001"/>
              </a:spcBef>
              <a:spcAft>
                <a:spcPts val="0"/>
              </a:spcAft>
              <a:buSzPts val="1440"/>
              <a:buChar char="►"/>
              <a:defRPr/>
            </a:lvl1pPr>
            <a:lvl2pPr marL="914400" lvl="1" indent="-320040" algn="l">
              <a:spcBef>
                <a:spcPts val="1001"/>
              </a:spcBef>
              <a:spcAft>
                <a:spcPts val="0"/>
              </a:spcAft>
              <a:buSzPts val="1440"/>
              <a:buChar char="►"/>
              <a:defRPr/>
            </a:lvl2pPr>
            <a:lvl3pPr marL="1371600" lvl="2" indent="-320039" algn="l">
              <a:spcBef>
                <a:spcPts val="1001"/>
              </a:spcBef>
              <a:spcAft>
                <a:spcPts val="0"/>
              </a:spcAft>
              <a:buSzPts val="1440"/>
              <a:buChar char="►"/>
              <a:defRPr/>
            </a:lvl3pPr>
            <a:lvl4pPr marL="1828800" lvl="3" indent="-320039" algn="l">
              <a:spcBef>
                <a:spcPts val="1001"/>
              </a:spcBef>
              <a:spcAft>
                <a:spcPts val="0"/>
              </a:spcAft>
              <a:buSzPts val="1440"/>
              <a:buChar char="►"/>
              <a:defRPr/>
            </a:lvl4pPr>
            <a:lvl5pPr marL="2286000" lvl="4" indent="-320039" algn="l">
              <a:spcBef>
                <a:spcPts val="1001"/>
              </a:spcBef>
              <a:spcAft>
                <a:spcPts val="0"/>
              </a:spcAft>
              <a:buSzPts val="1440"/>
              <a:buChar char="►"/>
              <a:defRPr/>
            </a:lvl5pPr>
            <a:lvl6pPr marL="2743200" lvl="5" indent="-320039" algn="l">
              <a:spcBef>
                <a:spcPts val="1001"/>
              </a:spcBef>
              <a:spcAft>
                <a:spcPts val="0"/>
              </a:spcAft>
              <a:buSzPts val="1440"/>
              <a:buChar char="►"/>
              <a:defRPr/>
            </a:lvl6pPr>
            <a:lvl7pPr marL="3200400" lvl="6" indent="-320039" algn="l">
              <a:spcBef>
                <a:spcPts val="1001"/>
              </a:spcBef>
              <a:spcAft>
                <a:spcPts val="0"/>
              </a:spcAft>
              <a:buSzPts val="1440"/>
              <a:buChar char="►"/>
              <a:defRPr/>
            </a:lvl7pPr>
            <a:lvl8pPr marL="3657600" lvl="7" indent="-320040" algn="l">
              <a:spcBef>
                <a:spcPts val="1001"/>
              </a:spcBef>
              <a:spcAft>
                <a:spcPts val="0"/>
              </a:spcAft>
              <a:buSzPts val="1440"/>
              <a:buChar char="►"/>
              <a:defRPr/>
            </a:lvl8pPr>
            <a:lvl9pPr marL="4114800" lvl="8" indent="-320040" algn="l">
              <a:spcBef>
                <a:spcPts val="1001"/>
              </a:spcBef>
              <a:spcAft>
                <a:spcPts val="0"/>
              </a:spcAft>
              <a:buSzPts val="1440"/>
              <a:buChar char="►"/>
              <a:defRPr/>
            </a:lvl9pPr>
          </a:lstStyle>
          <a:p>
            <a:endParaRPr/>
          </a:p>
        </p:txBody>
      </p:sp>
      <p:sp>
        <p:nvSpPr>
          <p:cNvPr id="34" name="Google Shape;34;p21"/>
          <p:cNvSpPr txBox="1">
            <a:spLocks noGrp="1"/>
          </p:cNvSpPr>
          <p:nvPr>
            <p:ph type="dt" idx="10"/>
          </p:nvPr>
        </p:nvSpPr>
        <p:spPr>
          <a:xfrm>
            <a:off x="9988090" y="6041364"/>
            <a:ext cx="91193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ftr" idx="11"/>
          </p:nvPr>
        </p:nvSpPr>
        <p:spPr>
          <a:xfrm>
            <a:off x="677335" y="6041364"/>
            <a:ext cx="923472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10976056" y="6041364"/>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677336" y="2700869"/>
            <a:ext cx="1056050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486112"/>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body" idx="1"/>
          </p:nvPr>
        </p:nvSpPr>
        <p:spPr>
          <a:xfrm>
            <a:off x="677334" y="4527448"/>
            <a:ext cx="10560507"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1"/>
              </a:spcBef>
              <a:spcAft>
                <a:spcPts val="0"/>
              </a:spcAft>
              <a:buSzPts val="1600"/>
              <a:buNone/>
              <a:defRPr sz="2000">
                <a:solidFill>
                  <a:srgbClr val="7F7F7F"/>
                </a:solidFill>
              </a:defRPr>
            </a:lvl1pPr>
            <a:lvl2pPr marL="914400" lvl="1" indent="-228600" algn="l">
              <a:spcBef>
                <a:spcPts val="1001"/>
              </a:spcBef>
              <a:spcAft>
                <a:spcPts val="0"/>
              </a:spcAft>
              <a:buSzPts val="1441"/>
              <a:buNone/>
              <a:defRPr sz="1801">
                <a:solidFill>
                  <a:srgbClr val="888888"/>
                </a:solidFill>
              </a:defRPr>
            </a:lvl2pPr>
            <a:lvl3pPr marL="1371600" lvl="2" indent="-228600" algn="l">
              <a:spcBef>
                <a:spcPts val="1001"/>
              </a:spcBef>
              <a:spcAft>
                <a:spcPts val="0"/>
              </a:spcAft>
              <a:buSzPts val="1280"/>
              <a:buNone/>
              <a:defRPr sz="1600">
                <a:solidFill>
                  <a:srgbClr val="888888"/>
                </a:solidFill>
              </a:defRPr>
            </a:lvl3pPr>
            <a:lvl4pPr marL="1828800" lvl="3" indent="-228600" algn="l">
              <a:spcBef>
                <a:spcPts val="1001"/>
              </a:spcBef>
              <a:spcAft>
                <a:spcPts val="0"/>
              </a:spcAft>
              <a:buSzPts val="1121"/>
              <a:buNone/>
              <a:defRPr sz="1401">
                <a:solidFill>
                  <a:srgbClr val="888888"/>
                </a:solidFill>
              </a:defRPr>
            </a:lvl4pPr>
            <a:lvl5pPr marL="2286000" lvl="4" indent="-228600" algn="l">
              <a:spcBef>
                <a:spcPts val="1001"/>
              </a:spcBef>
              <a:spcAft>
                <a:spcPts val="0"/>
              </a:spcAft>
              <a:buSzPts val="1121"/>
              <a:buNone/>
              <a:defRPr sz="1401">
                <a:solidFill>
                  <a:srgbClr val="888888"/>
                </a:solidFill>
              </a:defRPr>
            </a:lvl5pPr>
            <a:lvl6pPr marL="2743200" lvl="5" indent="-228600" algn="l">
              <a:spcBef>
                <a:spcPts val="1001"/>
              </a:spcBef>
              <a:spcAft>
                <a:spcPts val="0"/>
              </a:spcAft>
              <a:buSzPts val="1121"/>
              <a:buNone/>
              <a:defRPr sz="1401">
                <a:solidFill>
                  <a:srgbClr val="888888"/>
                </a:solidFill>
              </a:defRPr>
            </a:lvl6pPr>
            <a:lvl7pPr marL="3200400" lvl="6" indent="-228600" algn="l">
              <a:spcBef>
                <a:spcPts val="1001"/>
              </a:spcBef>
              <a:spcAft>
                <a:spcPts val="0"/>
              </a:spcAft>
              <a:buSzPts val="1121"/>
              <a:buNone/>
              <a:defRPr sz="1401">
                <a:solidFill>
                  <a:srgbClr val="888888"/>
                </a:solidFill>
              </a:defRPr>
            </a:lvl7pPr>
            <a:lvl8pPr marL="3657600" lvl="7" indent="-228600" algn="l">
              <a:spcBef>
                <a:spcPts val="1001"/>
              </a:spcBef>
              <a:spcAft>
                <a:spcPts val="0"/>
              </a:spcAft>
              <a:buSzPts val="1121"/>
              <a:buNone/>
              <a:defRPr sz="1401">
                <a:solidFill>
                  <a:srgbClr val="888888"/>
                </a:solidFill>
              </a:defRPr>
            </a:lvl8pPr>
            <a:lvl9pPr marL="4114800" lvl="8" indent="-228600" algn="l">
              <a:spcBef>
                <a:spcPts val="1001"/>
              </a:spcBef>
              <a:spcAft>
                <a:spcPts val="0"/>
              </a:spcAft>
              <a:buSzPts val="1121"/>
              <a:buNone/>
              <a:defRPr sz="1401">
                <a:solidFill>
                  <a:srgbClr val="888888"/>
                </a:solidFill>
              </a:defRPr>
            </a:lvl9pPr>
          </a:lstStyle>
          <a:p>
            <a:endParaRPr/>
          </a:p>
        </p:txBody>
      </p:sp>
      <p:sp>
        <p:nvSpPr>
          <p:cNvPr id="40" name="Google Shape;40;p22"/>
          <p:cNvSpPr txBox="1">
            <a:spLocks noGrp="1"/>
          </p:cNvSpPr>
          <p:nvPr>
            <p:ph type="dt" idx="10"/>
          </p:nvPr>
        </p:nvSpPr>
        <p:spPr>
          <a:xfrm>
            <a:off x="9988090" y="6041364"/>
            <a:ext cx="91193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2"/>
          <p:cNvSpPr txBox="1">
            <a:spLocks noGrp="1"/>
          </p:cNvSpPr>
          <p:nvPr>
            <p:ph type="ftr" idx="11"/>
          </p:nvPr>
        </p:nvSpPr>
        <p:spPr>
          <a:xfrm>
            <a:off x="677335" y="6041364"/>
            <a:ext cx="923472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2"/>
          <p:cNvSpPr txBox="1">
            <a:spLocks noGrp="1"/>
          </p:cNvSpPr>
          <p:nvPr>
            <p:ph type="sldNum" idx="12"/>
          </p:nvPr>
        </p:nvSpPr>
        <p:spPr>
          <a:xfrm>
            <a:off x="10976056" y="6041364"/>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23"/>
          <p:cNvSpPr txBox="1">
            <a:spLocks noGrp="1"/>
          </p:cNvSpPr>
          <p:nvPr>
            <p:ph type="title"/>
          </p:nvPr>
        </p:nvSpPr>
        <p:spPr>
          <a:xfrm>
            <a:off x="677335" y="357811"/>
            <a:ext cx="10971327" cy="734351"/>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48611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3"/>
          <p:cNvSpPr txBox="1">
            <a:spLocks noGrp="1"/>
          </p:cNvSpPr>
          <p:nvPr>
            <p:ph type="body" idx="1"/>
          </p:nvPr>
        </p:nvSpPr>
        <p:spPr>
          <a:xfrm>
            <a:off x="677334" y="1298713"/>
            <a:ext cx="5418666" cy="4742648"/>
          </a:xfrm>
          <a:prstGeom prst="rect">
            <a:avLst/>
          </a:prstGeom>
          <a:noFill/>
          <a:ln>
            <a:noFill/>
          </a:ln>
        </p:spPr>
        <p:txBody>
          <a:bodyPr spcFirstLastPara="1" wrap="square" lIns="91425" tIns="45700" rIns="91425" bIns="45700" anchor="t" anchorCtr="0">
            <a:normAutofit/>
          </a:bodyPr>
          <a:lstStyle>
            <a:lvl1pPr marL="457200" lvl="0" indent="-320040" algn="l">
              <a:spcBef>
                <a:spcPts val="1001"/>
              </a:spcBef>
              <a:spcAft>
                <a:spcPts val="0"/>
              </a:spcAft>
              <a:buSzPts val="1440"/>
              <a:buChar char="►"/>
              <a:defRPr/>
            </a:lvl1pPr>
            <a:lvl2pPr marL="914400" lvl="1" indent="-320040" algn="l">
              <a:spcBef>
                <a:spcPts val="1001"/>
              </a:spcBef>
              <a:spcAft>
                <a:spcPts val="0"/>
              </a:spcAft>
              <a:buSzPts val="1440"/>
              <a:buChar char="►"/>
              <a:defRPr/>
            </a:lvl2pPr>
            <a:lvl3pPr marL="1371600" lvl="2" indent="-320039" algn="l">
              <a:spcBef>
                <a:spcPts val="1001"/>
              </a:spcBef>
              <a:spcAft>
                <a:spcPts val="0"/>
              </a:spcAft>
              <a:buSzPts val="1440"/>
              <a:buChar char="►"/>
              <a:defRPr/>
            </a:lvl3pPr>
            <a:lvl4pPr marL="1828800" lvl="3" indent="-320039" algn="l">
              <a:spcBef>
                <a:spcPts val="1001"/>
              </a:spcBef>
              <a:spcAft>
                <a:spcPts val="0"/>
              </a:spcAft>
              <a:buSzPts val="1440"/>
              <a:buChar char="►"/>
              <a:defRPr/>
            </a:lvl4pPr>
            <a:lvl5pPr marL="2286000" lvl="4" indent="-320039" algn="l">
              <a:spcBef>
                <a:spcPts val="1001"/>
              </a:spcBef>
              <a:spcAft>
                <a:spcPts val="0"/>
              </a:spcAft>
              <a:buSzPts val="1440"/>
              <a:buChar char="►"/>
              <a:defRPr/>
            </a:lvl5pPr>
            <a:lvl6pPr marL="2743200" lvl="5" indent="-320039" algn="l">
              <a:spcBef>
                <a:spcPts val="1001"/>
              </a:spcBef>
              <a:spcAft>
                <a:spcPts val="0"/>
              </a:spcAft>
              <a:buSzPts val="1440"/>
              <a:buChar char="►"/>
              <a:defRPr/>
            </a:lvl6pPr>
            <a:lvl7pPr marL="3200400" lvl="6" indent="-320039" algn="l">
              <a:spcBef>
                <a:spcPts val="1001"/>
              </a:spcBef>
              <a:spcAft>
                <a:spcPts val="0"/>
              </a:spcAft>
              <a:buSzPts val="1440"/>
              <a:buChar char="►"/>
              <a:defRPr/>
            </a:lvl7pPr>
            <a:lvl8pPr marL="3657600" lvl="7" indent="-320040" algn="l">
              <a:spcBef>
                <a:spcPts val="1001"/>
              </a:spcBef>
              <a:spcAft>
                <a:spcPts val="0"/>
              </a:spcAft>
              <a:buSzPts val="1440"/>
              <a:buChar char="►"/>
              <a:defRPr/>
            </a:lvl8pPr>
            <a:lvl9pPr marL="4114800" lvl="8" indent="-320040" algn="l">
              <a:spcBef>
                <a:spcPts val="1001"/>
              </a:spcBef>
              <a:spcAft>
                <a:spcPts val="0"/>
              </a:spcAft>
              <a:buSzPts val="1440"/>
              <a:buChar char="►"/>
              <a:defRPr/>
            </a:lvl9pPr>
          </a:lstStyle>
          <a:p>
            <a:endParaRPr/>
          </a:p>
        </p:txBody>
      </p:sp>
      <p:sp>
        <p:nvSpPr>
          <p:cNvPr id="46" name="Google Shape;46;p23"/>
          <p:cNvSpPr txBox="1">
            <a:spLocks noGrp="1"/>
          </p:cNvSpPr>
          <p:nvPr>
            <p:ph type="body" idx="2"/>
          </p:nvPr>
        </p:nvSpPr>
        <p:spPr>
          <a:xfrm>
            <a:off x="6375431" y="1298715"/>
            <a:ext cx="5273230" cy="4742649"/>
          </a:xfrm>
          <a:prstGeom prst="rect">
            <a:avLst/>
          </a:prstGeom>
          <a:noFill/>
          <a:ln>
            <a:noFill/>
          </a:ln>
        </p:spPr>
        <p:txBody>
          <a:bodyPr spcFirstLastPara="1" wrap="square" lIns="91425" tIns="45700" rIns="91425" bIns="45700" anchor="t" anchorCtr="0">
            <a:normAutofit/>
          </a:bodyPr>
          <a:lstStyle>
            <a:lvl1pPr marL="457200" lvl="0" indent="-320040" algn="l">
              <a:spcBef>
                <a:spcPts val="1001"/>
              </a:spcBef>
              <a:spcAft>
                <a:spcPts val="0"/>
              </a:spcAft>
              <a:buSzPts val="1440"/>
              <a:buChar char="►"/>
              <a:defRPr/>
            </a:lvl1pPr>
            <a:lvl2pPr marL="914400" lvl="1" indent="-320040" algn="l">
              <a:spcBef>
                <a:spcPts val="1001"/>
              </a:spcBef>
              <a:spcAft>
                <a:spcPts val="0"/>
              </a:spcAft>
              <a:buSzPts val="1440"/>
              <a:buChar char="►"/>
              <a:defRPr/>
            </a:lvl2pPr>
            <a:lvl3pPr marL="1371600" lvl="2" indent="-320039" algn="l">
              <a:spcBef>
                <a:spcPts val="1001"/>
              </a:spcBef>
              <a:spcAft>
                <a:spcPts val="0"/>
              </a:spcAft>
              <a:buSzPts val="1440"/>
              <a:buChar char="►"/>
              <a:defRPr/>
            </a:lvl3pPr>
            <a:lvl4pPr marL="1828800" lvl="3" indent="-320039" algn="l">
              <a:spcBef>
                <a:spcPts val="1001"/>
              </a:spcBef>
              <a:spcAft>
                <a:spcPts val="0"/>
              </a:spcAft>
              <a:buSzPts val="1440"/>
              <a:buChar char="►"/>
              <a:defRPr/>
            </a:lvl4pPr>
            <a:lvl5pPr marL="2286000" lvl="4" indent="-320039" algn="l">
              <a:spcBef>
                <a:spcPts val="1001"/>
              </a:spcBef>
              <a:spcAft>
                <a:spcPts val="0"/>
              </a:spcAft>
              <a:buSzPts val="1440"/>
              <a:buChar char="►"/>
              <a:defRPr/>
            </a:lvl5pPr>
            <a:lvl6pPr marL="2743200" lvl="5" indent="-320039" algn="l">
              <a:spcBef>
                <a:spcPts val="1001"/>
              </a:spcBef>
              <a:spcAft>
                <a:spcPts val="0"/>
              </a:spcAft>
              <a:buSzPts val="1440"/>
              <a:buChar char="►"/>
              <a:defRPr/>
            </a:lvl6pPr>
            <a:lvl7pPr marL="3200400" lvl="6" indent="-320039" algn="l">
              <a:spcBef>
                <a:spcPts val="1001"/>
              </a:spcBef>
              <a:spcAft>
                <a:spcPts val="0"/>
              </a:spcAft>
              <a:buSzPts val="1440"/>
              <a:buChar char="►"/>
              <a:defRPr/>
            </a:lvl7pPr>
            <a:lvl8pPr marL="3657600" lvl="7" indent="-320040" algn="l">
              <a:spcBef>
                <a:spcPts val="1001"/>
              </a:spcBef>
              <a:spcAft>
                <a:spcPts val="0"/>
              </a:spcAft>
              <a:buSzPts val="1440"/>
              <a:buChar char="►"/>
              <a:defRPr/>
            </a:lvl8pPr>
            <a:lvl9pPr marL="4114800" lvl="8" indent="-320040" algn="l">
              <a:spcBef>
                <a:spcPts val="1001"/>
              </a:spcBef>
              <a:spcAft>
                <a:spcPts val="0"/>
              </a:spcAft>
              <a:buSzPts val="1440"/>
              <a:buChar char="►"/>
              <a:defRPr/>
            </a:lvl9pPr>
          </a:lstStyle>
          <a:p>
            <a:endParaRPr/>
          </a:p>
        </p:txBody>
      </p:sp>
      <p:sp>
        <p:nvSpPr>
          <p:cNvPr id="47" name="Google Shape;47;p23"/>
          <p:cNvSpPr txBox="1">
            <a:spLocks noGrp="1"/>
          </p:cNvSpPr>
          <p:nvPr>
            <p:ph type="dt" idx="10"/>
          </p:nvPr>
        </p:nvSpPr>
        <p:spPr>
          <a:xfrm>
            <a:off x="9988090" y="6041364"/>
            <a:ext cx="91193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677335" y="6041364"/>
            <a:ext cx="923472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10976056" y="6041364"/>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677335" y="357811"/>
            <a:ext cx="10971327" cy="734351"/>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486112"/>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body" idx="1"/>
          </p:nvPr>
        </p:nvSpPr>
        <p:spPr>
          <a:xfrm>
            <a:off x="675745" y="1286341"/>
            <a:ext cx="557928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1"/>
              </a:spcBef>
              <a:spcAft>
                <a:spcPts val="0"/>
              </a:spcAft>
              <a:buSzPts val="1920"/>
              <a:buNone/>
              <a:defRPr sz="2400" b="0"/>
            </a:lvl1pPr>
            <a:lvl2pPr marL="914400" lvl="1" indent="-228600" algn="l">
              <a:spcBef>
                <a:spcPts val="1001"/>
              </a:spcBef>
              <a:spcAft>
                <a:spcPts val="0"/>
              </a:spcAft>
              <a:buSzPts val="1600"/>
              <a:buNone/>
              <a:defRPr sz="2000" b="1"/>
            </a:lvl2pPr>
            <a:lvl3pPr marL="1371600" lvl="2" indent="-228600" algn="l">
              <a:spcBef>
                <a:spcPts val="1001"/>
              </a:spcBef>
              <a:spcAft>
                <a:spcPts val="0"/>
              </a:spcAft>
              <a:buSzPts val="1441"/>
              <a:buNone/>
              <a:defRPr sz="1801" b="1"/>
            </a:lvl3pPr>
            <a:lvl4pPr marL="1828800" lvl="3" indent="-228600" algn="l">
              <a:spcBef>
                <a:spcPts val="1001"/>
              </a:spcBef>
              <a:spcAft>
                <a:spcPts val="0"/>
              </a:spcAft>
              <a:buSzPts val="1280"/>
              <a:buNone/>
              <a:defRPr sz="1600" b="1"/>
            </a:lvl4pPr>
            <a:lvl5pPr marL="2286000" lvl="4" indent="-228600" algn="l">
              <a:spcBef>
                <a:spcPts val="1001"/>
              </a:spcBef>
              <a:spcAft>
                <a:spcPts val="0"/>
              </a:spcAft>
              <a:buSzPts val="1280"/>
              <a:buNone/>
              <a:defRPr sz="1600" b="1"/>
            </a:lvl5pPr>
            <a:lvl6pPr marL="2743200" lvl="5" indent="-228600" algn="l">
              <a:spcBef>
                <a:spcPts val="1001"/>
              </a:spcBef>
              <a:spcAft>
                <a:spcPts val="0"/>
              </a:spcAft>
              <a:buSzPts val="1280"/>
              <a:buNone/>
              <a:defRPr sz="1600" b="1"/>
            </a:lvl6pPr>
            <a:lvl7pPr marL="3200400" lvl="6" indent="-228600" algn="l">
              <a:spcBef>
                <a:spcPts val="1001"/>
              </a:spcBef>
              <a:spcAft>
                <a:spcPts val="0"/>
              </a:spcAft>
              <a:buSzPts val="1280"/>
              <a:buNone/>
              <a:defRPr sz="1600" b="1"/>
            </a:lvl7pPr>
            <a:lvl8pPr marL="3657600" lvl="7" indent="-228600" algn="l">
              <a:spcBef>
                <a:spcPts val="1001"/>
              </a:spcBef>
              <a:spcAft>
                <a:spcPts val="0"/>
              </a:spcAft>
              <a:buSzPts val="1280"/>
              <a:buNone/>
              <a:defRPr sz="1600" b="1"/>
            </a:lvl8pPr>
            <a:lvl9pPr marL="4114800" lvl="8" indent="-228600" algn="l">
              <a:spcBef>
                <a:spcPts val="1001"/>
              </a:spcBef>
              <a:spcAft>
                <a:spcPts val="0"/>
              </a:spcAft>
              <a:buSzPts val="1280"/>
              <a:buNone/>
              <a:defRPr sz="1600" b="1"/>
            </a:lvl9pPr>
          </a:lstStyle>
          <a:p>
            <a:endParaRPr/>
          </a:p>
        </p:txBody>
      </p:sp>
      <p:sp>
        <p:nvSpPr>
          <p:cNvPr id="53" name="Google Shape;53;p24"/>
          <p:cNvSpPr txBox="1">
            <a:spLocks noGrp="1"/>
          </p:cNvSpPr>
          <p:nvPr>
            <p:ph type="body" idx="2"/>
          </p:nvPr>
        </p:nvSpPr>
        <p:spPr>
          <a:xfrm>
            <a:off x="675745" y="1862603"/>
            <a:ext cx="5579281" cy="4021362"/>
          </a:xfrm>
          <a:prstGeom prst="rect">
            <a:avLst/>
          </a:prstGeom>
          <a:noFill/>
          <a:ln>
            <a:noFill/>
          </a:ln>
        </p:spPr>
        <p:txBody>
          <a:bodyPr spcFirstLastPara="1" wrap="square" lIns="91425" tIns="45700" rIns="91425" bIns="45700" anchor="t" anchorCtr="0">
            <a:normAutofit/>
          </a:bodyPr>
          <a:lstStyle>
            <a:lvl1pPr marL="457200" lvl="0" indent="-320040" algn="l">
              <a:spcBef>
                <a:spcPts val="1001"/>
              </a:spcBef>
              <a:spcAft>
                <a:spcPts val="0"/>
              </a:spcAft>
              <a:buSzPts val="1440"/>
              <a:buChar char="►"/>
              <a:defRPr/>
            </a:lvl1pPr>
            <a:lvl2pPr marL="914400" lvl="1" indent="-320040" algn="l">
              <a:spcBef>
                <a:spcPts val="1001"/>
              </a:spcBef>
              <a:spcAft>
                <a:spcPts val="0"/>
              </a:spcAft>
              <a:buSzPts val="1440"/>
              <a:buChar char="►"/>
              <a:defRPr/>
            </a:lvl2pPr>
            <a:lvl3pPr marL="1371600" lvl="2" indent="-320039" algn="l">
              <a:spcBef>
                <a:spcPts val="1001"/>
              </a:spcBef>
              <a:spcAft>
                <a:spcPts val="0"/>
              </a:spcAft>
              <a:buSzPts val="1440"/>
              <a:buChar char="►"/>
              <a:defRPr/>
            </a:lvl3pPr>
            <a:lvl4pPr marL="1828800" lvl="3" indent="-320039" algn="l">
              <a:spcBef>
                <a:spcPts val="1001"/>
              </a:spcBef>
              <a:spcAft>
                <a:spcPts val="0"/>
              </a:spcAft>
              <a:buSzPts val="1440"/>
              <a:buChar char="►"/>
              <a:defRPr/>
            </a:lvl4pPr>
            <a:lvl5pPr marL="2286000" lvl="4" indent="-320039" algn="l">
              <a:spcBef>
                <a:spcPts val="1001"/>
              </a:spcBef>
              <a:spcAft>
                <a:spcPts val="0"/>
              </a:spcAft>
              <a:buSzPts val="1440"/>
              <a:buChar char="►"/>
              <a:defRPr/>
            </a:lvl5pPr>
            <a:lvl6pPr marL="2743200" lvl="5" indent="-320039" algn="l">
              <a:spcBef>
                <a:spcPts val="1001"/>
              </a:spcBef>
              <a:spcAft>
                <a:spcPts val="0"/>
              </a:spcAft>
              <a:buSzPts val="1440"/>
              <a:buChar char="►"/>
              <a:defRPr/>
            </a:lvl6pPr>
            <a:lvl7pPr marL="3200400" lvl="6" indent="-320039" algn="l">
              <a:spcBef>
                <a:spcPts val="1001"/>
              </a:spcBef>
              <a:spcAft>
                <a:spcPts val="0"/>
              </a:spcAft>
              <a:buSzPts val="1440"/>
              <a:buChar char="►"/>
              <a:defRPr/>
            </a:lvl7pPr>
            <a:lvl8pPr marL="3657600" lvl="7" indent="-320040" algn="l">
              <a:spcBef>
                <a:spcPts val="1001"/>
              </a:spcBef>
              <a:spcAft>
                <a:spcPts val="0"/>
              </a:spcAft>
              <a:buSzPts val="1440"/>
              <a:buChar char="►"/>
              <a:defRPr/>
            </a:lvl8pPr>
            <a:lvl9pPr marL="4114800" lvl="8" indent="-320040" algn="l">
              <a:spcBef>
                <a:spcPts val="1001"/>
              </a:spcBef>
              <a:spcAft>
                <a:spcPts val="0"/>
              </a:spcAft>
              <a:buSzPts val="1440"/>
              <a:buChar char="►"/>
              <a:defRPr/>
            </a:lvl9pPr>
          </a:lstStyle>
          <a:p>
            <a:endParaRPr/>
          </a:p>
        </p:txBody>
      </p:sp>
      <p:sp>
        <p:nvSpPr>
          <p:cNvPr id="54" name="Google Shape;54;p24"/>
          <p:cNvSpPr txBox="1">
            <a:spLocks noGrp="1"/>
          </p:cNvSpPr>
          <p:nvPr>
            <p:ph type="body" idx="3"/>
          </p:nvPr>
        </p:nvSpPr>
        <p:spPr>
          <a:xfrm>
            <a:off x="6493113" y="1312843"/>
            <a:ext cx="516628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1"/>
              </a:spcBef>
              <a:spcAft>
                <a:spcPts val="0"/>
              </a:spcAft>
              <a:buSzPts val="1920"/>
              <a:buNone/>
              <a:defRPr sz="2400" b="0"/>
            </a:lvl1pPr>
            <a:lvl2pPr marL="914400" lvl="1" indent="-228600" algn="l">
              <a:spcBef>
                <a:spcPts val="1001"/>
              </a:spcBef>
              <a:spcAft>
                <a:spcPts val="0"/>
              </a:spcAft>
              <a:buSzPts val="1600"/>
              <a:buNone/>
              <a:defRPr sz="2000" b="1"/>
            </a:lvl2pPr>
            <a:lvl3pPr marL="1371600" lvl="2" indent="-228600" algn="l">
              <a:spcBef>
                <a:spcPts val="1001"/>
              </a:spcBef>
              <a:spcAft>
                <a:spcPts val="0"/>
              </a:spcAft>
              <a:buSzPts val="1441"/>
              <a:buNone/>
              <a:defRPr sz="1801" b="1"/>
            </a:lvl3pPr>
            <a:lvl4pPr marL="1828800" lvl="3" indent="-228600" algn="l">
              <a:spcBef>
                <a:spcPts val="1001"/>
              </a:spcBef>
              <a:spcAft>
                <a:spcPts val="0"/>
              </a:spcAft>
              <a:buSzPts val="1280"/>
              <a:buNone/>
              <a:defRPr sz="1600" b="1"/>
            </a:lvl4pPr>
            <a:lvl5pPr marL="2286000" lvl="4" indent="-228600" algn="l">
              <a:spcBef>
                <a:spcPts val="1001"/>
              </a:spcBef>
              <a:spcAft>
                <a:spcPts val="0"/>
              </a:spcAft>
              <a:buSzPts val="1280"/>
              <a:buNone/>
              <a:defRPr sz="1600" b="1"/>
            </a:lvl5pPr>
            <a:lvl6pPr marL="2743200" lvl="5" indent="-228600" algn="l">
              <a:spcBef>
                <a:spcPts val="1001"/>
              </a:spcBef>
              <a:spcAft>
                <a:spcPts val="0"/>
              </a:spcAft>
              <a:buSzPts val="1280"/>
              <a:buNone/>
              <a:defRPr sz="1600" b="1"/>
            </a:lvl6pPr>
            <a:lvl7pPr marL="3200400" lvl="6" indent="-228600" algn="l">
              <a:spcBef>
                <a:spcPts val="1001"/>
              </a:spcBef>
              <a:spcAft>
                <a:spcPts val="0"/>
              </a:spcAft>
              <a:buSzPts val="1280"/>
              <a:buNone/>
              <a:defRPr sz="1600" b="1"/>
            </a:lvl7pPr>
            <a:lvl8pPr marL="3657600" lvl="7" indent="-228600" algn="l">
              <a:spcBef>
                <a:spcPts val="1001"/>
              </a:spcBef>
              <a:spcAft>
                <a:spcPts val="0"/>
              </a:spcAft>
              <a:buSzPts val="1280"/>
              <a:buNone/>
              <a:defRPr sz="1600" b="1"/>
            </a:lvl8pPr>
            <a:lvl9pPr marL="4114800" lvl="8" indent="-228600" algn="l">
              <a:spcBef>
                <a:spcPts val="1001"/>
              </a:spcBef>
              <a:spcAft>
                <a:spcPts val="0"/>
              </a:spcAft>
              <a:buSzPts val="1280"/>
              <a:buNone/>
              <a:defRPr sz="1600" b="1"/>
            </a:lvl9pPr>
          </a:lstStyle>
          <a:p>
            <a:endParaRPr/>
          </a:p>
        </p:txBody>
      </p:sp>
      <p:sp>
        <p:nvSpPr>
          <p:cNvPr id="55" name="Google Shape;55;p24"/>
          <p:cNvSpPr txBox="1">
            <a:spLocks noGrp="1"/>
          </p:cNvSpPr>
          <p:nvPr>
            <p:ph type="body" idx="4"/>
          </p:nvPr>
        </p:nvSpPr>
        <p:spPr>
          <a:xfrm>
            <a:off x="6493114" y="1889105"/>
            <a:ext cx="5166281" cy="3994860"/>
          </a:xfrm>
          <a:prstGeom prst="rect">
            <a:avLst/>
          </a:prstGeom>
          <a:noFill/>
          <a:ln>
            <a:noFill/>
          </a:ln>
        </p:spPr>
        <p:txBody>
          <a:bodyPr spcFirstLastPara="1" wrap="square" lIns="91425" tIns="45700" rIns="91425" bIns="45700" anchor="t" anchorCtr="0">
            <a:normAutofit/>
          </a:bodyPr>
          <a:lstStyle>
            <a:lvl1pPr marL="457200" lvl="0" indent="-320040" algn="l">
              <a:spcBef>
                <a:spcPts val="1001"/>
              </a:spcBef>
              <a:spcAft>
                <a:spcPts val="0"/>
              </a:spcAft>
              <a:buSzPts val="1440"/>
              <a:buChar char="►"/>
              <a:defRPr/>
            </a:lvl1pPr>
            <a:lvl2pPr marL="914400" lvl="1" indent="-320040" algn="l">
              <a:spcBef>
                <a:spcPts val="1001"/>
              </a:spcBef>
              <a:spcAft>
                <a:spcPts val="0"/>
              </a:spcAft>
              <a:buSzPts val="1440"/>
              <a:buChar char="►"/>
              <a:defRPr/>
            </a:lvl2pPr>
            <a:lvl3pPr marL="1371600" lvl="2" indent="-320039" algn="l">
              <a:spcBef>
                <a:spcPts val="1001"/>
              </a:spcBef>
              <a:spcAft>
                <a:spcPts val="0"/>
              </a:spcAft>
              <a:buSzPts val="1440"/>
              <a:buChar char="►"/>
              <a:defRPr/>
            </a:lvl3pPr>
            <a:lvl4pPr marL="1828800" lvl="3" indent="-320039" algn="l">
              <a:spcBef>
                <a:spcPts val="1001"/>
              </a:spcBef>
              <a:spcAft>
                <a:spcPts val="0"/>
              </a:spcAft>
              <a:buSzPts val="1440"/>
              <a:buChar char="►"/>
              <a:defRPr/>
            </a:lvl4pPr>
            <a:lvl5pPr marL="2286000" lvl="4" indent="-320039" algn="l">
              <a:spcBef>
                <a:spcPts val="1001"/>
              </a:spcBef>
              <a:spcAft>
                <a:spcPts val="0"/>
              </a:spcAft>
              <a:buSzPts val="1440"/>
              <a:buChar char="►"/>
              <a:defRPr/>
            </a:lvl5pPr>
            <a:lvl6pPr marL="2743200" lvl="5" indent="-320039" algn="l">
              <a:spcBef>
                <a:spcPts val="1001"/>
              </a:spcBef>
              <a:spcAft>
                <a:spcPts val="0"/>
              </a:spcAft>
              <a:buSzPts val="1440"/>
              <a:buChar char="►"/>
              <a:defRPr/>
            </a:lvl6pPr>
            <a:lvl7pPr marL="3200400" lvl="6" indent="-320039" algn="l">
              <a:spcBef>
                <a:spcPts val="1001"/>
              </a:spcBef>
              <a:spcAft>
                <a:spcPts val="0"/>
              </a:spcAft>
              <a:buSzPts val="1440"/>
              <a:buChar char="►"/>
              <a:defRPr/>
            </a:lvl7pPr>
            <a:lvl8pPr marL="3657600" lvl="7" indent="-320040" algn="l">
              <a:spcBef>
                <a:spcPts val="1001"/>
              </a:spcBef>
              <a:spcAft>
                <a:spcPts val="0"/>
              </a:spcAft>
              <a:buSzPts val="1440"/>
              <a:buChar char="►"/>
              <a:defRPr/>
            </a:lvl8pPr>
            <a:lvl9pPr marL="4114800" lvl="8" indent="-320040" algn="l">
              <a:spcBef>
                <a:spcPts val="1001"/>
              </a:spcBef>
              <a:spcAft>
                <a:spcPts val="0"/>
              </a:spcAft>
              <a:buSzPts val="1440"/>
              <a:buChar char="►"/>
              <a:defRPr/>
            </a:lvl9pPr>
          </a:lstStyle>
          <a:p>
            <a:endParaRPr/>
          </a:p>
        </p:txBody>
      </p:sp>
      <p:sp>
        <p:nvSpPr>
          <p:cNvPr id="56" name="Google Shape;56;p24"/>
          <p:cNvSpPr txBox="1">
            <a:spLocks noGrp="1"/>
          </p:cNvSpPr>
          <p:nvPr>
            <p:ph type="dt" idx="10"/>
          </p:nvPr>
        </p:nvSpPr>
        <p:spPr>
          <a:xfrm>
            <a:off x="9988090" y="6041364"/>
            <a:ext cx="91193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ftr" idx="11"/>
          </p:nvPr>
        </p:nvSpPr>
        <p:spPr>
          <a:xfrm>
            <a:off x="677335" y="6041364"/>
            <a:ext cx="923472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4"/>
          <p:cNvSpPr txBox="1">
            <a:spLocks noGrp="1"/>
          </p:cNvSpPr>
          <p:nvPr>
            <p:ph type="sldNum" idx="12"/>
          </p:nvPr>
        </p:nvSpPr>
        <p:spPr>
          <a:xfrm>
            <a:off x="10976056" y="6041364"/>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25"/>
          <p:cNvSpPr txBox="1">
            <a:spLocks noGrp="1"/>
          </p:cNvSpPr>
          <p:nvPr>
            <p:ph type="title"/>
          </p:nvPr>
        </p:nvSpPr>
        <p:spPr>
          <a:xfrm>
            <a:off x="677334" y="344559"/>
            <a:ext cx="10982060" cy="70236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48611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5"/>
          <p:cNvSpPr txBox="1">
            <a:spLocks noGrp="1"/>
          </p:cNvSpPr>
          <p:nvPr>
            <p:ph type="dt" idx="10"/>
          </p:nvPr>
        </p:nvSpPr>
        <p:spPr>
          <a:xfrm>
            <a:off x="9988090" y="6041364"/>
            <a:ext cx="91193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5"/>
          <p:cNvSpPr txBox="1">
            <a:spLocks noGrp="1"/>
          </p:cNvSpPr>
          <p:nvPr>
            <p:ph type="ftr" idx="11"/>
          </p:nvPr>
        </p:nvSpPr>
        <p:spPr>
          <a:xfrm>
            <a:off x="677335" y="6041364"/>
            <a:ext cx="923472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sldNum" idx="12"/>
          </p:nvPr>
        </p:nvSpPr>
        <p:spPr>
          <a:xfrm>
            <a:off x="10976056" y="6041364"/>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26"/>
          <p:cNvSpPr txBox="1">
            <a:spLocks noGrp="1"/>
          </p:cNvSpPr>
          <p:nvPr>
            <p:ph type="dt" idx="10"/>
          </p:nvPr>
        </p:nvSpPr>
        <p:spPr>
          <a:xfrm>
            <a:off x="9988090" y="6041364"/>
            <a:ext cx="91193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677335" y="6041364"/>
            <a:ext cx="923472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10976056" y="6041364"/>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8"/>
          <p:cNvGrpSpPr/>
          <p:nvPr/>
        </p:nvGrpSpPr>
        <p:grpSpPr>
          <a:xfrm>
            <a:off x="7425267" y="0"/>
            <a:ext cx="4763558" cy="6858000"/>
            <a:chOff x="7425267" y="0"/>
            <a:chExt cx="4763558" cy="6858000"/>
          </a:xfrm>
        </p:grpSpPr>
        <p:cxnSp>
          <p:nvCxnSpPr>
            <p:cNvPr id="11" name="Google Shape;11;p18"/>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18"/>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grpSp>
      <p:sp>
        <p:nvSpPr>
          <p:cNvPr id="13" name="Google Shape;13;p18"/>
          <p:cNvSpPr txBox="1">
            <a:spLocks noGrp="1"/>
          </p:cNvSpPr>
          <p:nvPr>
            <p:ph type="title"/>
          </p:nvPr>
        </p:nvSpPr>
        <p:spPr>
          <a:xfrm>
            <a:off x="677335" y="357811"/>
            <a:ext cx="10971327" cy="734351"/>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486112"/>
              </a:buClr>
              <a:buSzPts val="3600"/>
              <a:buFont typeface="Trebuchet MS"/>
              <a:buNone/>
              <a:defRPr sz="3600" b="0" i="0" u="none" strike="noStrike" cap="none">
                <a:solidFill>
                  <a:srgbClr val="486112"/>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8"/>
          <p:cNvSpPr txBox="1">
            <a:spLocks noGrp="1"/>
          </p:cNvSpPr>
          <p:nvPr>
            <p:ph type="body" idx="1"/>
          </p:nvPr>
        </p:nvSpPr>
        <p:spPr>
          <a:xfrm>
            <a:off x="677334" y="1338471"/>
            <a:ext cx="10971326" cy="4702892"/>
          </a:xfrm>
          <a:prstGeom prst="rect">
            <a:avLst/>
          </a:prstGeom>
          <a:noFill/>
          <a:ln>
            <a:noFill/>
          </a:ln>
        </p:spPr>
        <p:txBody>
          <a:bodyPr spcFirstLastPara="1" wrap="square" lIns="91425" tIns="45700" rIns="91425" bIns="45700" anchor="t" anchorCtr="0">
            <a:normAutofit/>
          </a:bodyPr>
          <a:lstStyle>
            <a:lvl1pPr marL="457200" marR="0" lvl="0" indent="-320090" algn="l" rtl="0">
              <a:spcBef>
                <a:spcPts val="1001"/>
              </a:spcBef>
              <a:spcAft>
                <a:spcPts val="0"/>
              </a:spcAft>
              <a:buClr>
                <a:schemeClr val="accent1"/>
              </a:buClr>
              <a:buSzPts val="1441"/>
              <a:buFont typeface="Noto Sans Symbols"/>
              <a:buChar char="►"/>
              <a:defRPr sz="1801" b="0" i="0" u="none" strike="noStrike" cap="none">
                <a:solidFill>
                  <a:srgbClr val="3F3F3F"/>
                </a:solidFill>
                <a:latin typeface="Trebuchet MS"/>
                <a:ea typeface="Trebuchet MS"/>
                <a:cs typeface="Trebuchet MS"/>
                <a:sym typeface="Trebuchet MS"/>
              </a:defRPr>
            </a:lvl1pPr>
            <a:lvl2pPr marL="914400" marR="0" lvl="1" indent="-309880" algn="l" rtl="0">
              <a:spcBef>
                <a:spcPts val="1001"/>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70" algn="l" rtl="0">
              <a:spcBef>
                <a:spcPts val="1001"/>
              </a:spcBef>
              <a:spcAft>
                <a:spcPts val="0"/>
              </a:spcAft>
              <a:buClr>
                <a:schemeClr val="accent1"/>
              </a:buClr>
              <a:buSzPts val="1121"/>
              <a:buFont typeface="Noto Sans Symbols"/>
              <a:buChar char="►"/>
              <a:defRPr sz="1401" b="0" i="0" u="none" strike="noStrike" cap="none">
                <a:solidFill>
                  <a:srgbClr val="3F3F3F"/>
                </a:solidFill>
                <a:latin typeface="Trebuchet MS"/>
                <a:ea typeface="Trebuchet MS"/>
                <a:cs typeface="Trebuchet MS"/>
                <a:sym typeface="Trebuchet MS"/>
              </a:defRPr>
            </a:lvl3pPr>
            <a:lvl4pPr marL="1828800" marR="0" lvl="3" indent="-289560" algn="l" rtl="0">
              <a:spcBef>
                <a:spcPts val="1001"/>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1"/>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1"/>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1"/>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1"/>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1"/>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5" name="Google Shape;15;p18"/>
          <p:cNvSpPr txBox="1">
            <a:spLocks noGrp="1"/>
          </p:cNvSpPr>
          <p:nvPr>
            <p:ph type="dt" idx="10"/>
          </p:nvPr>
        </p:nvSpPr>
        <p:spPr>
          <a:xfrm>
            <a:off x="9988090" y="6041364"/>
            <a:ext cx="911938"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6" name="Google Shape;16;p18"/>
          <p:cNvSpPr txBox="1">
            <a:spLocks noGrp="1"/>
          </p:cNvSpPr>
          <p:nvPr>
            <p:ph type="ftr" idx="11"/>
          </p:nvPr>
        </p:nvSpPr>
        <p:spPr>
          <a:xfrm>
            <a:off x="677335" y="6041364"/>
            <a:ext cx="923472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486112"/>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7" name="Google Shape;17;p18"/>
          <p:cNvSpPr txBox="1">
            <a:spLocks noGrp="1"/>
          </p:cNvSpPr>
          <p:nvPr>
            <p:ph type="sldNum" idx="12"/>
          </p:nvPr>
        </p:nvSpPr>
        <p:spPr>
          <a:xfrm>
            <a:off x="10976056"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486112"/>
                </a:solidFill>
                <a:latin typeface="Trebuchet MS"/>
                <a:ea typeface="Trebuchet MS"/>
                <a:cs typeface="Trebuchet MS"/>
                <a:sym typeface="Trebuchet MS"/>
              </a:defRPr>
            </a:lvl1pPr>
            <a:lvl2pPr marL="0" marR="0" lvl="1" indent="0" algn="r" rtl="0">
              <a:spcBef>
                <a:spcPts val="0"/>
              </a:spcBef>
              <a:buNone/>
              <a:defRPr sz="1050" b="0" i="0" u="none" strike="noStrike" cap="none">
                <a:solidFill>
                  <a:srgbClr val="486112"/>
                </a:solidFill>
                <a:latin typeface="Trebuchet MS"/>
                <a:ea typeface="Trebuchet MS"/>
                <a:cs typeface="Trebuchet MS"/>
                <a:sym typeface="Trebuchet MS"/>
              </a:defRPr>
            </a:lvl2pPr>
            <a:lvl3pPr marL="0" marR="0" lvl="2" indent="0" algn="r" rtl="0">
              <a:spcBef>
                <a:spcPts val="0"/>
              </a:spcBef>
              <a:buNone/>
              <a:defRPr sz="1050" b="0" i="0" u="none" strike="noStrike" cap="none">
                <a:solidFill>
                  <a:srgbClr val="486112"/>
                </a:solidFill>
                <a:latin typeface="Trebuchet MS"/>
                <a:ea typeface="Trebuchet MS"/>
                <a:cs typeface="Trebuchet MS"/>
                <a:sym typeface="Trebuchet MS"/>
              </a:defRPr>
            </a:lvl3pPr>
            <a:lvl4pPr marL="0" marR="0" lvl="3" indent="0" algn="r" rtl="0">
              <a:spcBef>
                <a:spcPts val="0"/>
              </a:spcBef>
              <a:buNone/>
              <a:defRPr sz="1050" b="0" i="0" u="none" strike="noStrike" cap="none">
                <a:solidFill>
                  <a:srgbClr val="486112"/>
                </a:solidFill>
                <a:latin typeface="Trebuchet MS"/>
                <a:ea typeface="Trebuchet MS"/>
                <a:cs typeface="Trebuchet MS"/>
                <a:sym typeface="Trebuchet MS"/>
              </a:defRPr>
            </a:lvl4pPr>
            <a:lvl5pPr marL="0" marR="0" lvl="4" indent="0" algn="r" rtl="0">
              <a:spcBef>
                <a:spcPts val="0"/>
              </a:spcBef>
              <a:buNone/>
              <a:defRPr sz="1050" b="0" i="0" u="none" strike="noStrike" cap="none">
                <a:solidFill>
                  <a:srgbClr val="486112"/>
                </a:solidFill>
                <a:latin typeface="Trebuchet MS"/>
                <a:ea typeface="Trebuchet MS"/>
                <a:cs typeface="Trebuchet MS"/>
                <a:sym typeface="Trebuchet MS"/>
              </a:defRPr>
            </a:lvl5pPr>
            <a:lvl6pPr marL="0" marR="0" lvl="5" indent="0" algn="r" rtl="0">
              <a:spcBef>
                <a:spcPts val="0"/>
              </a:spcBef>
              <a:buNone/>
              <a:defRPr sz="1050" b="0" i="0" u="none" strike="noStrike" cap="none">
                <a:solidFill>
                  <a:srgbClr val="486112"/>
                </a:solidFill>
                <a:latin typeface="Trebuchet MS"/>
                <a:ea typeface="Trebuchet MS"/>
                <a:cs typeface="Trebuchet MS"/>
                <a:sym typeface="Trebuchet MS"/>
              </a:defRPr>
            </a:lvl6pPr>
            <a:lvl7pPr marL="0" marR="0" lvl="6" indent="0" algn="r" rtl="0">
              <a:spcBef>
                <a:spcPts val="0"/>
              </a:spcBef>
              <a:buNone/>
              <a:defRPr sz="1050" b="0" i="0" u="none" strike="noStrike" cap="none">
                <a:solidFill>
                  <a:srgbClr val="486112"/>
                </a:solidFill>
                <a:latin typeface="Trebuchet MS"/>
                <a:ea typeface="Trebuchet MS"/>
                <a:cs typeface="Trebuchet MS"/>
                <a:sym typeface="Trebuchet MS"/>
              </a:defRPr>
            </a:lvl7pPr>
            <a:lvl8pPr marL="0" marR="0" lvl="7" indent="0" algn="r" rtl="0">
              <a:spcBef>
                <a:spcPts val="0"/>
              </a:spcBef>
              <a:buNone/>
              <a:defRPr sz="1050" b="0" i="0" u="none" strike="noStrike" cap="none">
                <a:solidFill>
                  <a:srgbClr val="486112"/>
                </a:solidFill>
                <a:latin typeface="Trebuchet MS"/>
                <a:ea typeface="Trebuchet MS"/>
                <a:cs typeface="Trebuchet MS"/>
                <a:sym typeface="Trebuchet MS"/>
              </a:defRPr>
            </a:lvl8pPr>
            <a:lvl9pPr marL="0" marR="0" lvl="8" indent="0" algn="r" rtl="0">
              <a:spcBef>
                <a:spcPts val="0"/>
              </a:spcBef>
              <a:buNone/>
              <a:defRPr sz="1050" b="0" i="0" u="none" strike="noStrike" cap="none">
                <a:solidFill>
                  <a:srgbClr val="486112"/>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htmlpreview.github.io/?https://github.com/biswassandip/IA_Team_Project/blob/main/test_coverage/index.html" TargetMode="External"/><Relationship Id="rId3" Type="http://schemas.openxmlformats.org/officeDocument/2006/relationships/slideLayout" Target="../slideLayouts/slideLayout2.xml"/><Relationship Id="rId7" Type="http://schemas.openxmlformats.org/officeDocument/2006/relationships/hyperlink" Target="https://htmlpreview.github.io/?https://github.com/biswassandip/IA_Team_Project/blob/main/msc_ia_bot/tests/report.html"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github.com/biswassandip/IA_Team_Project/tree/main/msc_ia_bot/tests" TargetMode="External"/><Relationship Id="rId5" Type="http://schemas.openxmlformats.org/officeDocument/2006/relationships/hyperlink" Target="https://github.com/biswassandip/IA_Team_Project/tree/main/msc_ia_bot/src" TargetMode="External"/><Relationship Id="rId10" Type="http://schemas.openxmlformats.org/officeDocument/2006/relationships/image" Target="../media/image2.png"/><Relationship Id="rId4" Type="http://schemas.openxmlformats.org/officeDocument/2006/relationships/notesSlide" Target="../notesSlides/notesSlide10.xml"/><Relationship Id="rId9" Type="http://schemas.openxmlformats.org/officeDocument/2006/relationships/hyperlink" Target="https://github.com/biswassandip/IA_Team_Project/tree/main/docs/build/htm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11.xml"/><Relationship Id="rId9" Type="http://schemas.openxmlformats.org/officeDocument/2006/relationships/image" Target="../media/image24.png"/><Relationship Id="rId1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slideLayout" Target="../slideLayouts/slideLayout2.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image" Target="../media/image2.png"/><Relationship Id="rId2" Type="http://schemas.openxmlformats.org/officeDocument/2006/relationships/audio" Target="../media/media2.m4a"/><Relationship Id="rId16" Type="http://schemas.openxmlformats.org/officeDocument/2006/relationships/slide" Target="slide14.xml"/><Relationship Id="rId1" Type="http://schemas.microsoft.com/office/2007/relationships/media" Target="../media/media2.m4a"/><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3.xml"/><Relationship Id="rId15" Type="http://schemas.openxmlformats.org/officeDocument/2006/relationships/slide" Target="slide13.xml"/><Relationship Id="rId10" Type="http://schemas.openxmlformats.org/officeDocument/2006/relationships/slide" Target="slide8.xml"/><Relationship Id="rId4" Type="http://schemas.openxmlformats.org/officeDocument/2006/relationships/notesSlide" Target="../notesSlides/notesSlide2.xml"/><Relationship Id="rId9" Type="http://schemas.openxmlformats.org/officeDocument/2006/relationships/slide" Target="slide7.xml"/><Relationship Id="rId14" Type="http://schemas.openxmlformats.org/officeDocument/2006/relationships/slide" Target="slide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hyperlink" Target="https://github.com/biswassandip/IA_Team_Project"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about.gitlab.com/company/culture/all-remote/mental-health/" TargetMode="External"/><Relationship Id="rId11" Type="http://schemas.openxmlformats.org/officeDocument/2006/relationships/image" Target="../media/image2.png"/><Relationship Id="rId5" Type="http://schemas.openxmlformats.org/officeDocument/2006/relationships/image" Target="../media/image6.jpg"/><Relationship Id="rId10" Type="http://schemas.openxmlformats.org/officeDocument/2006/relationships/hyperlink" Target="https://sheepy_king.gamejolt.io/" TargetMode="External"/><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opensource.com/article/20/5/cicd-best-practices" TargetMode="External"/><Relationship Id="rId12" Type="http://schemas.openxmlformats.org/officeDocument/2006/relationships/hyperlink" Target="https://htmlpreview.github.io/?https://github.com/biswassandip/IA_Team_Project/blob/main/msc_ia_bot/tests/report.html"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hyperlink" Target="https://htmlpreview.github.io/?https://github.com/biswassandip/IA_Team_Project/blob/main/test_coverage/index.html" TargetMode="External"/><Relationship Id="rId4" Type="http://schemas.openxmlformats.org/officeDocument/2006/relationships/notesSlide" Target="../notesSlides/notesSlide7.xml"/><Relationship Id="rId9" Type="http://schemas.openxmlformats.org/officeDocument/2006/relationships/hyperlink" Target="https://www.c3d2.de/news/event-20170824-pydd.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opensource.com/article/18/4/metrics-monitoring-and-python" TargetMode="External"/><Relationship Id="rId12" Type="http://schemas.openxmlformats.org/officeDocument/2006/relationships/hyperlink" Target="https://github.com/biswassandip/IA_Team_Project"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hyperlink" Target="https://github.com/biswassandip/IA_Team_Project/blob/main/msc_ia_bot/metrics" TargetMode="External"/><Relationship Id="rId4" Type="http://schemas.openxmlformats.org/officeDocument/2006/relationships/notesSlide" Target="../notesSlides/notesSlide8.xml"/><Relationship Id="rId9" Type="http://schemas.openxmlformats.org/officeDocument/2006/relationships/hyperlink" Target="https://www.c3d2.de/news/event-20170824-pydd.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hyperlink" Target="https://www.c3d2.de/news/event-20170824-pydd.html"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image" Target="../media/image17.png"/><Relationship Id="rId10" Type="http://schemas.openxmlformats.org/officeDocument/2006/relationships/hyperlink" Target="https://github.com/biswassandip/IA_Team_Project/tree/main/msc_ia_bot/docs/_build/html" TargetMode="External"/><Relationship Id="rId4" Type="http://schemas.openxmlformats.org/officeDocument/2006/relationships/notesSlide" Target="../notesSlides/notesSlide9.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507068" y="2113280"/>
            <a:ext cx="8895890" cy="1937556"/>
          </a:xfrm>
          <a:prstGeom prst="rect">
            <a:avLst/>
          </a:prstGeom>
          <a:solidFill>
            <a:srgbClr val="00B0F0">
              <a:alpha val="47564"/>
            </a:srgbClr>
          </a:solidFill>
          <a:ln>
            <a:noFill/>
          </a:ln>
        </p:spPr>
        <p:txBody>
          <a:bodyPr spcFirstLastPara="1" wrap="square" lIns="91425" tIns="45700" rIns="91425" bIns="45700" anchor="b" anchorCtr="0">
            <a:noAutofit/>
          </a:bodyPr>
          <a:lstStyle/>
          <a:p>
            <a:pPr marL="0" lvl="0" indent="0" algn="ctr" rtl="0">
              <a:spcBef>
                <a:spcPts val="0"/>
              </a:spcBef>
              <a:spcAft>
                <a:spcPts val="0"/>
              </a:spcAft>
              <a:buClr>
                <a:srgbClr val="486112"/>
              </a:buClr>
              <a:buSzPts val="5400"/>
              <a:buFont typeface="Trebuchet MS"/>
              <a:buNone/>
            </a:pPr>
            <a:r>
              <a:rPr lang="en-GB" dirty="0"/>
              <a:t>Intelligent Agents</a:t>
            </a:r>
            <a:br>
              <a:rPr lang="en-GB" dirty="0"/>
            </a:br>
            <a:r>
              <a:rPr lang="en-GB" dirty="0"/>
              <a:t>Codebase</a:t>
            </a:r>
            <a:endParaRPr dirty="0"/>
          </a:p>
        </p:txBody>
      </p:sp>
      <p:sp>
        <p:nvSpPr>
          <p:cNvPr id="73" name="Google Shape;73;p1"/>
          <p:cNvSpPr txBox="1">
            <a:spLocks noGrp="1"/>
          </p:cNvSpPr>
          <p:nvPr>
            <p:ph type="subTitle" idx="4294967295"/>
          </p:nvPr>
        </p:nvSpPr>
        <p:spPr>
          <a:xfrm>
            <a:off x="1507068" y="4050835"/>
            <a:ext cx="8895890" cy="1096899"/>
          </a:xfrm>
          <a:prstGeom prst="rect">
            <a:avLst/>
          </a:prstGeom>
          <a:solidFill>
            <a:srgbClr val="00B0F0">
              <a:alpha val="47564"/>
            </a:srgbClr>
          </a:solidFill>
          <a:ln>
            <a:noFill/>
          </a:ln>
        </p:spPr>
        <p:txBody>
          <a:bodyPr spcFirstLastPara="1" wrap="square" lIns="91425" tIns="45700" rIns="91425" bIns="45700" anchor="t" anchorCtr="0">
            <a:normAutofit/>
          </a:bodyPr>
          <a:lstStyle/>
          <a:p>
            <a:pPr marL="0" lvl="0" indent="0" algn="ctr" rtl="0">
              <a:spcBef>
                <a:spcPts val="0"/>
              </a:spcBef>
              <a:spcAft>
                <a:spcPts val="0"/>
              </a:spcAft>
              <a:buSzPts val="1441"/>
              <a:buNone/>
            </a:pPr>
            <a:endParaRPr dirty="0">
              <a:solidFill>
                <a:srgbClr val="FFFF00"/>
              </a:solidFill>
            </a:endParaRPr>
          </a:p>
          <a:p>
            <a:pPr marL="0" lvl="0" indent="0" algn="ctr" rtl="0">
              <a:spcBef>
                <a:spcPts val="1001"/>
              </a:spcBef>
              <a:spcAft>
                <a:spcPts val="0"/>
              </a:spcAft>
              <a:buSzPts val="1440"/>
              <a:buNone/>
            </a:pPr>
            <a:r>
              <a:rPr lang="en" dirty="0">
                <a:solidFill>
                  <a:srgbClr val="FFFF00"/>
                </a:solidFill>
              </a:rPr>
              <a:t>Group 3: Presentation</a:t>
            </a:r>
            <a:endParaRPr dirty="0">
              <a:solidFill>
                <a:srgbClr val="FFFF00"/>
              </a:solidFill>
            </a:endParaRPr>
          </a:p>
        </p:txBody>
      </p:sp>
      <p:pic>
        <p:nvPicPr>
          <p:cNvPr id="10" name="Audio 9">
            <a:extLst>
              <a:ext uri="{FF2B5EF4-FFF2-40B4-BE49-F238E27FC236}">
                <a16:creationId xmlns:a16="http://schemas.microsoft.com/office/drawing/2014/main" id="{3FC27C0C-B6DD-64C2-D426-F505B204D2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26"/>
    </mc:Choice>
    <mc:Fallback>
      <p:transition spd="slow" advTm="16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Codebase references</a:t>
            </a:r>
            <a:endParaRPr dirty="0"/>
          </a:p>
        </p:txBody>
      </p:sp>
      <p:sp>
        <p:nvSpPr>
          <p:cNvPr id="111" name="Google Shape;111;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10</a:t>
            </a:fld>
            <a:endParaRPr/>
          </a:p>
        </p:txBody>
      </p:sp>
      <p:sp>
        <p:nvSpPr>
          <p:cNvPr id="2" name="Google Shape;101;p5">
            <a:extLst>
              <a:ext uri="{FF2B5EF4-FFF2-40B4-BE49-F238E27FC236}">
                <a16:creationId xmlns:a16="http://schemas.microsoft.com/office/drawing/2014/main" id="{C4A4738C-67B6-DA7A-EEE9-F6B649957BBB}"/>
              </a:ext>
            </a:extLst>
          </p:cNvPr>
          <p:cNvSpPr txBox="1">
            <a:spLocks noGrp="1"/>
          </p:cNvSpPr>
          <p:nvPr>
            <p:ph type="body" idx="1"/>
          </p:nvPr>
        </p:nvSpPr>
        <p:spPr>
          <a:xfrm>
            <a:off x="415600" y="1026465"/>
            <a:ext cx="11360800" cy="5288274"/>
          </a:xfrm>
          <a:prstGeom prst="rect">
            <a:avLst/>
          </a:prstGeom>
          <a:noFill/>
          <a:ln>
            <a:noFill/>
          </a:ln>
        </p:spPr>
        <p:txBody>
          <a:bodyPr spcFirstLastPara="1" wrap="square" lIns="121900" tIns="121900" rIns="121900" bIns="121900" anchor="t" anchorCtr="0">
            <a:normAutofit/>
          </a:bodyPr>
          <a:lstStyle/>
          <a:p>
            <a:pPr marL="342900">
              <a:lnSpc>
                <a:spcPct val="120000"/>
              </a:lnSpc>
            </a:pPr>
            <a:r>
              <a:rPr lang="en-GB" sz="2400" dirty="0"/>
              <a:t>Codebase – The entire code has been checked into </a:t>
            </a:r>
            <a:r>
              <a:rPr lang="en-GB" sz="2400" dirty="0" err="1"/>
              <a:t>Github</a:t>
            </a:r>
            <a:r>
              <a:rPr lang="en-GB" sz="2400" dirty="0"/>
              <a:t>. Click </a:t>
            </a:r>
            <a:r>
              <a:rPr lang="en-GB" sz="2400" dirty="0">
                <a:solidFill>
                  <a:schemeClr val="accent2"/>
                </a:solidFill>
                <a:hlinkClick r:id="rId5">
                  <a:extLst>
                    <a:ext uri="{A12FA001-AC4F-418D-AE19-62706E023703}">
                      <ahyp:hlinkClr xmlns:ahyp="http://schemas.microsoft.com/office/drawing/2018/hyperlinkcolor" val="tx"/>
                    </a:ext>
                  </a:extLst>
                </a:hlinkClick>
              </a:rPr>
              <a:t>here</a:t>
            </a:r>
            <a:br>
              <a:rPr lang="en-GB" sz="2400" dirty="0">
                <a:solidFill>
                  <a:schemeClr val="accent2"/>
                </a:solidFill>
              </a:rPr>
            </a:br>
            <a:endParaRPr lang="en-GB" sz="2400" dirty="0">
              <a:solidFill>
                <a:schemeClr val="accent2"/>
              </a:solidFill>
            </a:endParaRPr>
          </a:p>
          <a:p>
            <a:pPr marL="342900">
              <a:lnSpc>
                <a:spcPct val="120000"/>
              </a:lnSpc>
            </a:pPr>
            <a:r>
              <a:rPr lang="en-GB" sz="2400" dirty="0"/>
              <a:t>Test Cases – The test cases from this project. Click </a:t>
            </a:r>
            <a:r>
              <a:rPr lang="en-GB" sz="2400" dirty="0">
                <a:solidFill>
                  <a:schemeClr val="accent2"/>
                </a:solidFill>
                <a:hlinkClick r:id="rId6">
                  <a:extLst>
                    <a:ext uri="{A12FA001-AC4F-418D-AE19-62706E023703}">
                      <ahyp:hlinkClr xmlns:ahyp="http://schemas.microsoft.com/office/drawing/2018/hyperlinkcolor" val="tx"/>
                    </a:ext>
                  </a:extLst>
                </a:hlinkClick>
              </a:rPr>
              <a:t>here</a:t>
            </a:r>
            <a:br>
              <a:rPr lang="en-GB" sz="2400" dirty="0">
                <a:solidFill>
                  <a:schemeClr val="accent2"/>
                </a:solidFill>
              </a:rPr>
            </a:br>
            <a:endParaRPr lang="en-GB" sz="2400" dirty="0">
              <a:solidFill>
                <a:srgbClr val="00B050"/>
              </a:solidFill>
            </a:endParaRPr>
          </a:p>
          <a:p>
            <a:pPr marL="342900">
              <a:lnSpc>
                <a:spcPct val="120000"/>
              </a:lnSpc>
            </a:pPr>
            <a:r>
              <a:rPr lang="en-GB" sz="2400" dirty="0"/>
              <a:t>Test Run Report – This provides the execution report and results. Click </a:t>
            </a:r>
            <a:r>
              <a:rPr lang="en-GB" sz="2400" dirty="0">
                <a:solidFill>
                  <a:schemeClr val="accent2"/>
                </a:solidFill>
                <a:hlinkClick r:id="rId7">
                  <a:extLst>
                    <a:ext uri="{A12FA001-AC4F-418D-AE19-62706E023703}">
                      <ahyp:hlinkClr xmlns:ahyp="http://schemas.microsoft.com/office/drawing/2018/hyperlinkcolor" val="tx"/>
                    </a:ext>
                  </a:extLst>
                </a:hlinkClick>
              </a:rPr>
              <a:t>here</a:t>
            </a:r>
            <a:br>
              <a:rPr lang="en-GB" sz="2400" dirty="0">
                <a:solidFill>
                  <a:schemeClr val="accent2"/>
                </a:solidFill>
              </a:rPr>
            </a:br>
            <a:endParaRPr lang="en-GB" sz="2400" dirty="0">
              <a:solidFill>
                <a:schemeClr val="accent2"/>
              </a:solidFill>
            </a:endParaRPr>
          </a:p>
          <a:p>
            <a:pPr marL="342900">
              <a:lnSpc>
                <a:spcPct val="120000"/>
              </a:lnSpc>
            </a:pPr>
            <a:r>
              <a:rPr lang="en-GB" sz="2400" dirty="0"/>
              <a:t>Test Coverage Report – This shows how much the code has been covered after running tests. Click </a:t>
            </a:r>
            <a:r>
              <a:rPr lang="en-GB" sz="2400" dirty="0">
                <a:solidFill>
                  <a:schemeClr val="accent2"/>
                </a:solidFill>
                <a:hlinkClick r:id="rId8">
                  <a:extLst>
                    <a:ext uri="{A12FA001-AC4F-418D-AE19-62706E023703}">
                      <ahyp:hlinkClr xmlns:ahyp="http://schemas.microsoft.com/office/drawing/2018/hyperlinkcolor" val="tx"/>
                    </a:ext>
                  </a:extLst>
                </a:hlinkClick>
              </a:rPr>
              <a:t>here</a:t>
            </a:r>
            <a:br>
              <a:rPr lang="en-GB" sz="2400" dirty="0">
                <a:solidFill>
                  <a:schemeClr val="accent2"/>
                </a:solidFill>
              </a:rPr>
            </a:br>
            <a:endParaRPr lang="en-GB" sz="2400" dirty="0">
              <a:solidFill>
                <a:schemeClr val="accent2"/>
              </a:solidFill>
            </a:endParaRPr>
          </a:p>
          <a:p>
            <a:pPr marL="342900">
              <a:lnSpc>
                <a:spcPct val="120000"/>
              </a:lnSpc>
            </a:pPr>
            <a:r>
              <a:rPr lang="en-GB" sz="2400" dirty="0"/>
              <a:t>Documentation – The entire code documentation and structure can be found here. Download the html folder. Click </a:t>
            </a:r>
            <a:r>
              <a:rPr lang="en-GB" sz="2400" dirty="0">
                <a:solidFill>
                  <a:schemeClr val="accent2"/>
                </a:solidFill>
                <a:hlinkClick r:id="rId9">
                  <a:extLst>
                    <a:ext uri="{A12FA001-AC4F-418D-AE19-62706E023703}">
                      <ahyp:hlinkClr xmlns:ahyp="http://schemas.microsoft.com/office/drawing/2018/hyperlinkcolor" val="tx"/>
                    </a:ext>
                  </a:extLst>
                </a:hlinkClick>
              </a:rPr>
              <a:t>here</a:t>
            </a:r>
            <a:endParaRPr lang="en-GB" sz="2400" dirty="0">
              <a:solidFill>
                <a:schemeClr val="accent2"/>
              </a:solidFill>
            </a:endParaRPr>
          </a:p>
          <a:p>
            <a:pPr marL="0" indent="0">
              <a:lnSpc>
                <a:spcPct val="120000"/>
              </a:lnSpc>
              <a:buNone/>
            </a:pPr>
            <a:endParaRPr lang="en-GB" sz="2400" dirty="0"/>
          </a:p>
        </p:txBody>
      </p:sp>
      <p:pic>
        <p:nvPicPr>
          <p:cNvPr id="5" name="Audio 4">
            <a:extLst>
              <a:ext uri="{FF2B5EF4-FFF2-40B4-BE49-F238E27FC236}">
                <a16:creationId xmlns:a16="http://schemas.microsoft.com/office/drawing/2014/main" id="{33CE0B78-D170-A505-F618-436BEE4DD15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07572971"/>
      </p:ext>
    </p:extLst>
  </p:cSld>
  <p:clrMapOvr>
    <a:masterClrMapping/>
  </p:clrMapOvr>
  <mc:AlternateContent xmlns:mc="http://schemas.openxmlformats.org/markup-compatibility/2006">
    <mc:Choice xmlns:p14="http://schemas.microsoft.com/office/powerpoint/2010/main" Requires="p14">
      <p:transition spd="slow" p14:dur="2000" advTm="32714"/>
    </mc:Choice>
    <mc:Fallback>
      <p:transition spd="slow" advTm="32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BOT Running</a:t>
            </a:r>
            <a:endParaRPr dirty="0"/>
          </a:p>
        </p:txBody>
      </p:sp>
      <p:sp>
        <p:nvSpPr>
          <p:cNvPr id="111" name="Google Shape;111;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11</a:t>
            </a:fld>
            <a:endParaRPr/>
          </a:p>
        </p:txBody>
      </p:sp>
      <p:pic>
        <p:nvPicPr>
          <p:cNvPr id="4" name="Picture 3">
            <a:extLst>
              <a:ext uri="{FF2B5EF4-FFF2-40B4-BE49-F238E27FC236}">
                <a16:creationId xmlns:a16="http://schemas.microsoft.com/office/drawing/2014/main" id="{C873FBEA-7823-9D6D-A146-A7022CA4E61A}"/>
              </a:ext>
            </a:extLst>
          </p:cNvPr>
          <p:cNvPicPr>
            <a:picLocks noChangeAspect="1"/>
          </p:cNvPicPr>
          <p:nvPr/>
        </p:nvPicPr>
        <p:blipFill>
          <a:blip r:embed="rId5"/>
          <a:stretch>
            <a:fillRect/>
          </a:stretch>
        </p:blipFill>
        <p:spPr>
          <a:xfrm>
            <a:off x="311972" y="1052166"/>
            <a:ext cx="3083450" cy="2102581"/>
          </a:xfrm>
          <a:prstGeom prst="rect">
            <a:avLst/>
          </a:prstGeom>
        </p:spPr>
      </p:pic>
      <p:grpSp>
        <p:nvGrpSpPr>
          <p:cNvPr id="19" name="Group 18">
            <a:extLst>
              <a:ext uri="{FF2B5EF4-FFF2-40B4-BE49-F238E27FC236}">
                <a16:creationId xmlns:a16="http://schemas.microsoft.com/office/drawing/2014/main" id="{2547C17B-F717-BEAC-D738-2705B9EBCF3A}"/>
              </a:ext>
            </a:extLst>
          </p:cNvPr>
          <p:cNvGrpSpPr/>
          <p:nvPr/>
        </p:nvGrpSpPr>
        <p:grpSpPr>
          <a:xfrm>
            <a:off x="2852683" y="1052165"/>
            <a:ext cx="3919732" cy="2120400"/>
            <a:chOff x="3373953" y="1052167"/>
            <a:chExt cx="3919732" cy="2122228"/>
          </a:xfrm>
        </p:grpSpPr>
        <p:pic>
          <p:nvPicPr>
            <p:cNvPr id="20" name="Picture 19">
              <a:extLst>
                <a:ext uri="{FF2B5EF4-FFF2-40B4-BE49-F238E27FC236}">
                  <a16:creationId xmlns:a16="http://schemas.microsoft.com/office/drawing/2014/main" id="{EC32D568-C2E5-8B61-54EC-C967E99E2791}"/>
                </a:ext>
              </a:extLst>
            </p:cNvPr>
            <p:cNvPicPr>
              <a:picLocks noChangeAspect="1"/>
            </p:cNvPicPr>
            <p:nvPr/>
          </p:nvPicPr>
          <p:blipFill>
            <a:blip r:embed="rId6"/>
            <a:stretch>
              <a:fillRect/>
            </a:stretch>
          </p:blipFill>
          <p:spPr>
            <a:xfrm>
              <a:off x="3373953" y="1052167"/>
              <a:ext cx="3437846" cy="1358628"/>
            </a:xfrm>
            <a:prstGeom prst="rect">
              <a:avLst/>
            </a:prstGeom>
          </p:spPr>
        </p:pic>
        <p:pic>
          <p:nvPicPr>
            <p:cNvPr id="21" name="Picture 20">
              <a:extLst>
                <a:ext uri="{FF2B5EF4-FFF2-40B4-BE49-F238E27FC236}">
                  <a16:creationId xmlns:a16="http://schemas.microsoft.com/office/drawing/2014/main" id="{90367B20-C86C-9305-B6E4-10CF54186AF6}"/>
                </a:ext>
              </a:extLst>
            </p:cNvPr>
            <p:cNvPicPr>
              <a:picLocks noChangeAspect="1"/>
            </p:cNvPicPr>
            <p:nvPr/>
          </p:nvPicPr>
          <p:blipFill>
            <a:blip r:embed="rId7"/>
            <a:stretch>
              <a:fillRect/>
            </a:stretch>
          </p:blipFill>
          <p:spPr>
            <a:xfrm>
              <a:off x="3705233" y="1820796"/>
              <a:ext cx="3588452" cy="1353599"/>
            </a:xfrm>
            <a:prstGeom prst="rect">
              <a:avLst/>
            </a:prstGeom>
          </p:spPr>
        </p:pic>
      </p:grpSp>
      <p:pic>
        <p:nvPicPr>
          <p:cNvPr id="25" name="Picture 24">
            <a:extLst>
              <a:ext uri="{FF2B5EF4-FFF2-40B4-BE49-F238E27FC236}">
                <a16:creationId xmlns:a16="http://schemas.microsoft.com/office/drawing/2014/main" id="{3D11AE2C-BF6C-3E60-0FF0-BB70CAE660DA}"/>
              </a:ext>
            </a:extLst>
          </p:cNvPr>
          <p:cNvPicPr>
            <a:picLocks noChangeAspect="1"/>
          </p:cNvPicPr>
          <p:nvPr/>
        </p:nvPicPr>
        <p:blipFill>
          <a:blip r:embed="rId8"/>
          <a:stretch>
            <a:fillRect/>
          </a:stretch>
        </p:blipFill>
        <p:spPr>
          <a:xfrm>
            <a:off x="5728815" y="3769770"/>
            <a:ext cx="3795952" cy="2113875"/>
          </a:xfrm>
          <a:prstGeom prst="rect">
            <a:avLst/>
          </a:prstGeom>
        </p:spPr>
      </p:pic>
      <p:pic>
        <p:nvPicPr>
          <p:cNvPr id="24" name="Picture 23">
            <a:extLst>
              <a:ext uri="{FF2B5EF4-FFF2-40B4-BE49-F238E27FC236}">
                <a16:creationId xmlns:a16="http://schemas.microsoft.com/office/drawing/2014/main" id="{3EA873AA-996C-88AC-BAE2-D4FFE424776D}"/>
              </a:ext>
            </a:extLst>
          </p:cNvPr>
          <p:cNvPicPr>
            <a:picLocks noChangeAspect="1"/>
          </p:cNvPicPr>
          <p:nvPr/>
        </p:nvPicPr>
        <p:blipFill>
          <a:blip r:embed="rId9"/>
          <a:stretch>
            <a:fillRect/>
          </a:stretch>
        </p:blipFill>
        <p:spPr>
          <a:xfrm>
            <a:off x="8481166" y="4343893"/>
            <a:ext cx="2819401" cy="1028700"/>
          </a:xfrm>
          <a:prstGeom prst="rect">
            <a:avLst/>
          </a:prstGeom>
        </p:spPr>
      </p:pic>
      <p:pic>
        <p:nvPicPr>
          <p:cNvPr id="12" name="Picture 11">
            <a:extLst>
              <a:ext uri="{FF2B5EF4-FFF2-40B4-BE49-F238E27FC236}">
                <a16:creationId xmlns:a16="http://schemas.microsoft.com/office/drawing/2014/main" id="{F8CA5049-B204-E6FC-7243-1E8043507153}"/>
              </a:ext>
            </a:extLst>
          </p:cNvPr>
          <p:cNvPicPr>
            <a:picLocks noChangeAspect="1"/>
          </p:cNvPicPr>
          <p:nvPr/>
        </p:nvPicPr>
        <p:blipFill>
          <a:blip r:embed="rId10"/>
          <a:stretch>
            <a:fillRect/>
          </a:stretch>
        </p:blipFill>
        <p:spPr>
          <a:xfrm>
            <a:off x="6553689" y="1024170"/>
            <a:ext cx="3437846" cy="2128732"/>
          </a:xfrm>
          <a:prstGeom prst="rect">
            <a:avLst/>
          </a:prstGeom>
        </p:spPr>
      </p:pic>
      <p:pic>
        <p:nvPicPr>
          <p:cNvPr id="22" name="Picture 21">
            <a:extLst>
              <a:ext uri="{FF2B5EF4-FFF2-40B4-BE49-F238E27FC236}">
                <a16:creationId xmlns:a16="http://schemas.microsoft.com/office/drawing/2014/main" id="{5071C3B5-030A-E18F-6A8E-B99BFEA91BC4}"/>
              </a:ext>
            </a:extLst>
          </p:cNvPr>
          <p:cNvPicPr>
            <a:picLocks noChangeAspect="1"/>
          </p:cNvPicPr>
          <p:nvPr/>
        </p:nvPicPr>
        <p:blipFill>
          <a:blip r:embed="rId11"/>
          <a:stretch>
            <a:fillRect/>
          </a:stretch>
        </p:blipFill>
        <p:spPr>
          <a:xfrm>
            <a:off x="8481166" y="2434985"/>
            <a:ext cx="3503788" cy="1831828"/>
          </a:xfrm>
          <a:prstGeom prst="rect">
            <a:avLst/>
          </a:prstGeom>
        </p:spPr>
      </p:pic>
      <p:pic>
        <p:nvPicPr>
          <p:cNvPr id="26" name="Picture 25">
            <a:extLst>
              <a:ext uri="{FF2B5EF4-FFF2-40B4-BE49-F238E27FC236}">
                <a16:creationId xmlns:a16="http://schemas.microsoft.com/office/drawing/2014/main" id="{5B44CE0C-5FF1-3B65-450B-058114229CFD}"/>
              </a:ext>
            </a:extLst>
          </p:cNvPr>
          <p:cNvPicPr>
            <a:picLocks noChangeAspect="1"/>
          </p:cNvPicPr>
          <p:nvPr/>
        </p:nvPicPr>
        <p:blipFill>
          <a:blip r:embed="rId12"/>
          <a:stretch>
            <a:fillRect/>
          </a:stretch>
        </p:blipFill>
        <p:spPr>
          <a:xfrm>
            <a:off x="2852683" y="3769770"/>
            <a:ext cx="2630777" cy="1892313"/>
          </a:xfrm>
          <a:prstGeom prst="rect">
            <a:avLst/>
          </a:prstGeom>
        </p:spPr>
      </p:pic>
      <p:pic>
        <p:nvPicPr>
          <p:cNvPr id="27" name="Picture 26">
            <a:extLst>
              <a:ext uri="{FF2B5EF4-FFF2-40B4-BE49-F238E27FC236}">
                <a16:creationId xmlns:a16="http://schemas.microsoft.com/office/drawing/2014/main" id="{E2BA1B51-07FF-352C-3E1E-D552FD5CB24E}"/>
              </a:ext>
            </a:extLst>
          </p:cNvPr>
          <p:cNvPicPr>
            <a:picLocks noChangeAspect="1"/>
          </p:cNvPicPr>
          <p:nvPr/>
        </p:nvPicPr>
        <p:blipFill>
          <a:blip r:embed="rId13"/>
          <a:stretch>
            <a:fillRect/>
          </a:stretch>
        </p:blipFill>
        <p:spPr>
          <a:xfrm>
            <a:off x="311972" y="4243101"/>
            <a:ext cx="2254757" cy="525545"/>
          </a:xfrm>
          <a:prstGeom prst="rect">
            <a:avLst/>
          </a:prstGeom>
        </p:spPr>
      </p:pic>
      <p:sp>
        <p:nvSpPr>
          <p:cNvPr id="28" name="Right Arrow 27">
            <a:extLst>
              <a:ext uri="{FF2B5EF4-FFF2-40B4-BE49-F238E27FC236}">
                <a16:creationId xmlns:a16="http://schemas.microsoft.com/office/drawing/2014/main" id="{4579649B-7C09-8BE1-3979-5C1E5E2DA03E}"/>
              </a:ext>
            </a:extLst>
          </p:cNvPr>
          <p:cNvSpPr/>
          <p:nvPr/>
        </p:nvSpPr>
        <p:spPr>
          <a:xfrm>
            <a:off x="1115625" y="1603904"/>
            <a:ext cx="206833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 BOT SETUP</a:t>
            </a:r>
          </a:p>
        </p:txBody>
      </p:sp>
      <p:sp>
        <p:nvSpPr>
          <p:cNvPr id="29" name="Right Arrow 28">
            <a:extLst>
              <a:ext uri="{FF2B5EF4-FFF2-40B4-BE49-F238E27FC236}">
                <a16:creationId xmlns:a16="http://schemas.microsoft.com/office/drawing/2014/main" id="{5423F6CB-C23B-DDDE-5E84-C7EC1729100F}"/>
              </a:ext>
            </a:extLst>
          </p:cNvPr>
          <p:cNvSpPr/>
          <p:nvPr/>
        </p:nvSpPr>
        <p:spPr>
          <a:xfrm rot="5400000">
            <a:off x="7128690" y="2910586"/>
            <a:ext cx="206833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START PROCESS</a:t>
            </a:r>
          </a:p>
        </p:txBody>
      </p:sp>
      <p:sp>
        <p:nvSpPr>
          <p:cNvPr id="30" name="Right Arrow 29">
            <a:extLst>
              <a:ext uri="{FF2B5EF4-FFF2-40B4-BE49-F238E27FC236}">
                <a16:creationId xmlns:a16="http://schemas.microsoft.com/office/drawing/2014/main" id="{FAB1E978-2E87-1839-D60B-373AD68991FC}"/>
              </a:ext>
            </a:extLst>
          </p:cNvPr>
          <p:cNvSpPr/>
          <p:nvPr/>
        </p:nvSpPr>
        <p:spPr>
          <a:xfrm flipH="1">
            <a:off x="2257486" y="4187071"/>
            <a:ext cx="202228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 STOP PROCESS</a:t>
            </a:r>
          </a:p>
        </p:txBody>
      </p:sp>
      <p:sp>
        <p:nvSpPr>
          <p:cNvPr id="31" name="Rounded Rectangle 30">
            <a:extLst>
              <a:ext uri="{FF2B5EF4-FFF2-40B4-BE49-F238E27FC236}">
                <a16:creationId xmlns:a16="http://schemas.microsoft.com/office/drawing/2014/main" id="{798271DA-EA44-7D8B-7170-39E6FC77F6EF}"/>
              </a:ext>
            </a:extLst>
          </p:cNvPr>
          <p:cNvSpPr/>
          <p:nvPr/>
        </p:nvSpPr>
        <p:spPr>
          <a:xfrm>
            <a:off x="4517355" y="1123825"/>
            <a:ext cx="914400" cy="477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Config</a:t>
            </a:r>
          </a:p>
          <a:p>
            <a:pPr algn="ctr"/>
            <a:r>
              <a:rPr lang="en-US" dirty="0" err="1"/>
              <a:t>Ini</a:t>
            </a:r>
            <a:r>
              <a:rPr lang="en-US" dirty="0"/>
              <a:t> file</a:t>
            </a:r>
          </a:p>
        </p:txBody>
      </p:sp>
      <p:sp>
        <p:nvSpPr>
          <p:cNvPr id="32" name="Rounded Rectangle 31">
            <a:extLst>
              <a:ext uri="{FF2B5EF4-FFF2-40B4-BE49-F238E27FC236}">
                <a16:creationId xmlns:a16="http://schemas.microsoft.com/office/drawing/2014/main" id="{5DB14204-8757-B91D-78CC-D3F4312E279D}"/>
              </a:ext>
            </a:extLst>
          </p:cNvPr>
          <p:cNvSpPr/>
          <p:nvPr/>
        </p:nvSpPr>
        <p:spPr>
          <a:xfrm>
            <a:off x="10392112" y="2695133"/>
            <a:ext cx="914400" cy="477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 (before)</a:t>
            </a:r>
          </a:p>
        </p:txBody>
      </p:sp>
      <p:sp>
        <p:nvSpPr>
          <p:cNvPr id="33" name="Rounded Rectangle 32">
            <a:extLst>
              <a:ext uri="{FF2B5EF4-FFF2-40B4-BE49-F238E27FC236}">
                <a16:creationId xmlns:a16="http://schemas.microsoft.com/office/drawing/2014/main" id="{7153AE84-E70E-A811-08A4-D002D07A5256}"/>
              </a:ext>
            </a:extLst>
          </p:cNvPr>
          <p:cNvSpPr/>
          <p:nvPr/>
        </p:nvSpPr>
        <p:spPr>
          <a:xfrm>
            <a:off x="10414540" y="4873127"/>
            <a:ext cx="914400" cy="477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 (after)</a:t>
            </a:r>
          </a:p>
        </p:txBody>
      </p:sp>
      <p:sp>
        <p:nvSpPr>
          <p:cNvPr id="34" name="Rounded Rectangle 33">
            <a:extLst>
              <a:ext uri="{FF2B5EF4-FFF2-40B4-BE49-F238E27FC236}">
                <a16:creationId xmlns:a16="http://schemas.microsoft.com/office/drawing/2014/main" id="{9B674520-0F44-EB1F-FDDE-5B16B5D45673}"/>
              </a:ext>
            </a:extLst>
          </p:cNvPr>
          <p:cNvSpPr/>
          <p:nvPr/>
        </p:nvSpPr>
        <p:spPr>
          <a:xfrm>
            <a:off x="7169591" y="4895161"/>
            <a:ext cx="914400" cy="477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Destn</a:t>
            </a:r>
            <a:r>
              <a:rPr lang="en-US" dirty="0"/>
              <a:t>. (after)</a:t>
            </a:r>
          </a:p>
        </p:txBody>
      </p:sp>
      <p:sp>
        <p:nvSpPr>
          <p:cNvPr id="35" name="Rounded Rectangle 34">
            <a:extLst>
              <a:ext uri="{FF2B5EF4-FFF2-40B4-BE49-F238E27FC236}">
                <a16:creationId xmlns:a16="http://schemas.microsoft.com/office/drawing/2014/main" id="{06BA44D7-1D99-66DF-2A83-510D92FEFF0F}"/>
              </a:ext>
            </a:extLst>
          </p:cNvPr>
          <p:cNvSpPr/>
          <p:nvPr/>
        </p:nvSpPr>
        <p:spPr>
          <a:xfrm>
            <a:off x="658425" y="4858243"/>
            <a:ext cx="914400" cy="477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 Stopped</a:t>
            </a:r>
          </a:p>
        </p:txBody>
      </p:sp>
      <p:pic>
        <p:nvPicPr>
          <p:cNvPr id="5" name="Audio 4">
            <a:extLst>
              <a:ext uri="{FF2B5EF4-FFF2-40B4-BE49-F238E27FC236}">
                <a16:creationId xmlns:a16="http://schemas.microsoft.com/office/drawing/2014/main" id="{A882DBAF-62DA-AF76-2A54-91AFB0AA77A2}"/>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60575566"/>
      </p:ext>
    </p:extLst>
  </p:cSld>
  <p:clrMapOvr>
    <a:masterClrMapping/>
  </p:clrMapOvr>
  <mc:AlternateContent xmlns:mc="http://schemas.openxmlformats.org/markup-compatibility/2006">
    <mc:Choice xmlns:p14="http://schemas.microsoft.com/office/powerpoint/2010/main" Requires="p14">
      <p:transition spd="slow" p14:dur="2000" advTm="108789"/>
    </mc:Choice>
    <mc:Fallback>
      <p:transition spd="slow" advTm="108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7"/>
          <p:cNvSpPr txBox="1">
            <a:spLocks noGrp="1"/>
          </p:cNvSpPr>
          <p:nvPr>
            <p:ph type="title"/>
          </p:nvPr>
        </p:nvSpPr>
        <p:spPr>
          <a:xfrm>
            <a:off x="415600" y="29872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Explaining the </a:t>
            </a:r>
            <a:r>
              <a:rPr lang="en" dirty="0" err="1"/>
              <a:t>ini</a:t>
            </a:r>
            <a:r>
              <a:rPr lang="en" dirty="0"/>
              <a:t> configuration file</a:t>
            </a:r>
            <a:endParaRPr dirty="0"/>
          </a:p>
        </p:txBody>
      </p:sp>
      <p:sp>
        <p:nvSpPr>
          <p:cNvPr id="206" name="Google Shape;206;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12</a:t>
            </a:fld>
            <a:endParaRPr/>
          </a:p>
        </p:txBody>
      </p:sp>
      <p:pic>
        <p:nvPicPr>
          <p:cNvPr id="6" name="Picture 5">
            <a:extLst>
              <a:ext uri="{FF2B5EF4-FFF2-40B4-BE49-F238E27FC236}">
                <a16:creationId xmlns:a16="http://schemas.microsoft.com/office/drawing/2014/main" id="{D98CB269-54C4-9868-CACE-DD2E3739938B}"/>
              </a:ext>
            </a:extLst>
          </p:cNvPr>
          <p:cNvPicPr>
            <a:picLocks noChangeAspect="1"/>
          </p:cNvPicPr>
          <p:nvPr/>
        </p:nvPicPr>
        <p:blipFill>
          <a:blip r:embed="rId5"/>
          <a:stretch>
            <a:fillRect/>
          </a:stretch>
        </p:blipFill>
        <p:spPr>
          <a:xfrm>
            <a:off x="5590392" y="1062327"/>
            <a:ext cx="6072019" cy="5264514"/>
          </a:xfrm>
          <a:prstGeom prst="rect">
            <a:avLst/>
          </a:prstGeom>
        </p:spPr>
      </p:pic>
      <p:sp>
        <p:nvSpPr>
          <p:cNvPr id="7" name="Rectangle 6">
            <a:extLst>
              <a:ext uri="{FF2B5EF4-FFF2-40B4-BE49-F238E27FC236}">
                <a16:creationId xmlns:a16="http://schemas.microsoft.com/office/drawing/2014/main" id="{7AF4CA6D-0172-33F8-EC22-2A3856755DE1}"/>
              </a:ext>
            </a:extLst>
          </p:cNvPr>
          <p:cNvSpPr/>
          <p:nvPr/>
        </p:nvSpPr>
        <p:spPr>
          <a:xfrm>
            <a:off x="1992629" y="1344702"/>
            <a:ext cx="3708923" cy="1000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GENERAL:</a:t>
            </a:r>
          </a:p>
          <a:p>
            <a:r>
              <a:rPr lang="en-US" dirty="0"/>
              <a:t>Can be updated with the directory to be monitored (</a:t>
            </a:r>
            <a:r>
              <a:rPr lang="en-US" dirty="0" err="1"/>
              <a:t>source_dir</a:t>
            </a:r>
            <a:r>
              <a:rPr lang="en-US" dirty="0"/>
              <a:t>) and where the logs to be created</a:t>
            </a:r>
          </a:p>
        </p:txBody>
      </p:sp>
      <p:sp>
        <p:nvSpPr>
          <p:cNvPr id="8" name="Rectangle 7">
            <a:extLst>
              <a:ext uri="{FF2B5EF4-FFF2-40B4-BE49-F238E27FC236}">
                <a16:creationId xmlns:a16="http://schemas.microsoft.com/office/drawing/2014/main" id="{864A9BC2-DE24-D5EA-F2F9-EFEC688EC267}"/>
              </a:ext>
            </a:extLst>
          </p:cNvPr>
          <p:cNvSpPr/>
          <p:nvPr/>
        </p:nvSpPr>
        <p:spPr>
          <a:xfrm>
            <a:off x="326987" y="2488387"/>
            <a:ext cx="5263405" cy="7494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SEARCH_IN_FILE_TYPES:</a:t>
            </a:r>
          </a:p>
          <a:p>
            <a:r>
              <a:rPr lang="en-US" dirty="0"/>
              <a:t>List of comma separated file types that will be used to search for the keyword</a:t>
            </a:r>
          </a:p>
        </p:txBody>
      </p:sp>
      <p:sp>
        <p:nvSpPr>
          <p:cNvPr id="9" name="Rectangle 8">
            <a:extLst>
              <a:ext uri="{FF2B5EF4-FFF2-40B4-BE49-F238E27FC236}">
                <a16:creationId xmlns:a16="http://schemas.microsoft.com/office/drawing/2014/main" id="{C68E5D7A-F95B-B2D3-0D6E-3AF10F06632D}"/>
              </a:ext>
            </a:extLst>
          </p:cNvPr>
          <p:cNvSpPr/>
          <p:nvPr/>
        </p:nvSpPr>
        <p:spPr>
          <a:xfrm>
            <a:off x="326986" y="3319847"/>
            <a:ext cx="5263405" cy="11015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BOT_RULES:</a:t>
            </a:r>
          </a:p>
          <a:p>
            <a:r>
              <a:rPr lang="en-US" dirty="0"/>
              <a:t>A ”criteria” or rule which is a comma separated string of the following: Keyword, file type, sftp host, sftp port, destination directory.</a:t>
            </a:r>
          </a:p>
        </p:txBody>
      </p:sp>
      <p:sp>
        <p:nvSpPr>
          <p:cNvPr id="10" name="Rectangle 9">
            <a:extLst>
              <a:ext uri="{FF2B5EF4-FFF2-40B4-BE49-F238E27FC236}">
                <a16:creationId xmlns:a16="http://schemas.microsoft.com/office/drawing/2014/main" id="{1B7CA1FC-0707-274F-A70E-B75481B72407}"/>
              </a:ext>
            </a:extLst>
          </p:cNvPr>
          <p:cNvSpPr/>
          <p:nvPr/>
        </p:nvSpPr>
        <p:spPr>
          <a:xfrm>
            <a:off x="326985" y="4503380"/>
            <a:ext cx="5263405" cy="11015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The SFTP Logic is an enhancement requirement to current BOT that will be implemented in next releases after reviewing the requirements more in details.</a:t>
            </a:r>
          </a:p>
          <a:p>
            <a:endParaRPr lang="en-US" dirty="0"/>
          </a:p>
          <a:p>
            <a:r>
              <a:rPr lang="en-US" dirty="0"/>
              <a:t>The PROCESSES are for multiprocessing enhancement for later</a:t>
            </a:r>
          </a:p>
        </p:txBody>
      </p:sp>
      <p:sp>
        <p:nvSpPr>
          <p:cNvPr id="11" name="Rectangle 10">
            <a:extLst>
              <a:ext uri="{FF2B5EF4-FFF2-40B4-BE49-F238E27FC236}">
                <a16:creationId xmlns:a16="http://schemas.microsoft.com/office/drawing/2014/main" id="{A4D82B6A-8D35-63CD-DE02-ABF505BF0B14}"/>
              </a:ext>
            </a:extLst>
          </p:cNvPr>
          <p:cNvSpPr/>
          <p:nvPr/>
        </p:nvSpPr>
        <p:spPr>
          <a:xfrm>
            <a:off x="326984" y="5869391"/>
            <a:ext cx="5263405" cy="443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FLAGS - </a:t>
            </a:r>
          </a:p>
          <a:p>
            <a:r>
              <a:rPr lang="en-US" dirty="0" err="1"/>
              <a:t>stop_flag</a:t>
            </a:r>
            <a:r>
              <a:rPr lang="en-US" dirty="0"/>
              <a:t> = True would mean that the process will be stopped</a:t>
            </a:r>
          </a:p>
        </p:txBody>
      </p:sp>
      <p:pic>
        <p:nvPicPr>
          <p:cNvPr id="4" name="Audio 3">
            <a:extLst>
              <a:ext uri="{FF2B5EF4-FFF2-40B4-BE49-F238E27FC236}">
                <a16:creationId xmlns:a16="http://schemas.microsoft.com/office/drawing/2014/main" id="{7781BC8A-AE8D-BCBF-D08E-949677F3B9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4916234"/>
      </p:ext>
    </p:extLst>
  </p:cSld>
  <p:clrMapOvr>
    <a:masterClrMapping/>
  </p:clrMapOvr>
  <mc:AlternateContent xmlns:mc="http://schemas.openxmlformats.org/markup-compatibility/2006">
    <mc:Choice xmlns:p14="http://schemas.microsoft.com/office/powerpoint/2010/main" Requires="p14">
      <p:transition spd="slow" p14:dur="2000" advTm="228266"/>
    </mc:Choice>
    <mc:Fallback>
      <p:transition spd="slow" advTm="228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7"/>
          <p:cNvSpPr txBox="1">
            <a:spLocks noGrp="1"/>
          </p:cNvSpPr>
          <p:nvPr>
            <p:ph type="title"/>
          </p:nvPr>
        </p:nvSpPr>
        <p:spPr>
          <a:xfrm>
            <a:off x="415600" y="29872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Process &amp; Code Flow</a:t>
            </a:r>
            <a:endParaRPr dirty="0"/>
          </a:p>
        </p:txBody>
      </p:sp>
      <p:sp>
        <p:nvSpPr>
          <p:cNvPr id="206" name="Google Shape;206;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13</a:t>
            </a:fld>
            <a:endParaRPr/>
          </a:p>
        </p:txBody>
      </p:sp>
      <p:pic>
        <p:nvPicPr>
          <p:cNvPr id="3" name="Picture 2" descr="A screenshot of a diagram&#10;&#10;Description automatically generated">
            <a:extLst>
              <a:ext uri="{FF2B5EF4-FFF2-40B4-BE49-F238E27FC236}">
                <a16:creationId xmlns:a16="http://schemas.microsoft.com/office/drawing/2014/main" id="{2284CC83-732B-2C7D-A925-D6E3DD5D96BC}"/>
              </a:ext>
            </a:extLst>
          </p:cNvPr>
          <p:cNvPicPr>
            <a:picLocks noChangeAspect="1"/>
          </p:cNvPicPr>
          <p:nvPr/>
        </p:nvPicPr>
        <p:blipFill>
          <a:blip r:embed="rId5"/>
          <a:stretch>
            <a:fillRect/>
          </a:stretch>
        </p:blipFill>
        <p:spPr>
          <a:xfrm>
            <a:off x="5248019" y="0"/>
            <a:ext cx="6300233" cy="6858000"/>
          </a:xfrm>
          <a:prstGeom prst="rect">
            <a:avLst/>
          </a:prstGeom>
        </p:spPr>
      </p:pic>
      <p:sp>
        <p:nvSpPr>
          <p:cNvPr id="4" name="Google Shape;86;p2">
            <a:extLst>
              <a:ext uri="{FF2B5EF4-FFF2-40B4-BE49-F238E27FC236}">
                <a16:creationId xmlns:a16="http://schemas.microsoft.com/office/drawing/2014/main" id="{57E2DFC6-E0CE-D76A-5B4F-23C95F6C6073}"/>
              </a:ext>
            </a:extLst>
          </p:cNvPr>
          <p:cNvSpPr txBox="1">
            <a:spLocks noGrp="1"/>
          </p:cNvSpPr>
          <p:nvPr>
            <p:ph type="body" idx="1"/>
          </p:nvPr>
        </p:nvSpPr>
        <p:spPr>
          <a:xfrm>
            <a:off x="415600" y="1062327"/>
            <a:ext cx="4604271" cy="5496946"/>
          </a:xfrm>
          <a:prstGeom prst="rect">
            <a:avLst/>
          </a:prstGeom>
          <a:noFill/>
          <a:ln>
            <a:noFill/>
          </a:ln>
        </p:spPr>
        <p:txBody>
          <a:bodyPr spcFirstLastPara="1" wrap="square" lIns="121900" tIns="121900" rIns="121900" bIns="121900" anchor="t" anchorCtr="0">
            <a:normAutofit fontScale="92500" lnSpcReduction="10000"/>
          </a:bodyPr>
          <a:lstStyle/>
          <a:p>
            <a:pPr marL="0" lvl="0" indent="0" algn="l" rtl="0">
              <a:spcBef>
                <a:spcPts val="0"/>
              </a:spcBef>
              <a:spcAft>
                <a:spcPts val="0"/>
              </a:spcAft>
              <a:buSzPts val="1800"/>
              <a:buNone/>
            </a:pPr>
            <a:r>
              <a:rPr lang="en-GB" dirty="0"/>
              <a:t>A brief sequence is provided of when a python program is executed during a process:</a:t>
            </a:r>
            <a:br>
              <a:rPr lang="en-GB" dirty="0"/>
            </a:br>
            <a:endParaRPr lang="en-GB" dirty="0"/>
          </a:p>
          <a:p>
            <a:pPr indent="-457200"/>
            <a:r>
              <a:rPr lang="en-GB" dirty="0"/>
              <a:t>SETUP Process</a:t>
            </a:r>
          </a:p>
          <a:p>
            <a:pPr lvl="1" indent="-457200">
              <a:buSzPts val="1800"/>
            </a:pPr>
            <a:r>
              <a:rPr lang="en-GB" dirty="0"/>
              <a:t>Responsible for creation of the configuration </a:t>
            </a:r>
            <a:r>
              <a:rPr lang="en-GB" dirty="0" err="1"/>
              <a:t>ini</a:t>
            </a:r>
            <a:r>
              <a:rPr lang="en-GB" dirty="0"/>
              <a:t> file</a:t>
            </a:r>
          </a:p>
          <a:p>
            <a:pPr lvl="1" indent="-457200">
              <a:buSzPts val="1800"/>
            </a:pPr>
            <a:r>
              <a:rPr lang="en-GB" dirty="0"/>
              <a:t>The User is required to review this file and update as required (refer the configuration </a:t>
            </a:r>
            <a:r>
              <a:rPr lang="en-GB" dirty="0" err="1"/>
              <a:t>ini</a:t>
            </a:r>
            <a:r>
              <a:rPr lang="en-GB" dirty="0"/>
              <a:t> slide for details)</a:t>
            </a:r>
            <a:br>
              <a:rPr lang="en-GB" dirty="0"/>
            </a:br>
            <a:endParaRPr lang="en-GB" dirty="0"/>
          </a:p>
          <a:p>
            <a:pPr indent="-457200"/>
            <a:r>
              <a:rPr lang="en-GB" dirty="0"/>
              <a:t>START Process</a:t>
            </a:r>
          </a:p>
          <a:p>
            <a:pPr lvl="1" indent="-457200"/>
            <a:r>
              <a:rPr lang="en-GB" dirty="0"/>
              <a:t>Once the BOT has been started, it reads the </a:t>
            </a:r>
            <a:r>
              <a:rPr lang="en-GB" dirty="0" err="1"/>
              <a:t>ini</a:t>
            </a:r>
            <a:r>
              <a:rPr lang="en-GB" dirty="0"/>
              <a:t> file and performs the activities as per the BOT rules provided in the </a:t>
            </a:r>
            <a:r>
              <a:rPr lang="en-GB" dirty="0" err="1"/>
              <a:t>ini</a:t>
            </a:r>
            <a:r>
              <a:rPr lang="en-GB" dirty="0"/>
              <a:t> file</a:t>
            </a:r>
          </a:p>
          <a:p>
            <a:pPr lvl="1" indent="-457200"/>
            <a:r>
              <a:rPr lang="en-GB" dirty="0"/>
              <a:t>It is running until stopped</a:t>
            </a:r>
            <a:br>
              <a:rPr lang="en-GB" dirty="0"/>
            </a:br>
            <a:endParaRPr lang="en-GB" dirty="0"/>
          </a:p>
          <a:p>
            <a:pPr indent="-457200"/>
            <a:r>
              <a:rPr lang="en-GB" dirty="0"/>
              <a:t>STOP Process</a:t>
            </a:r>
          </a:p>
          <a:p>
            <a:pPr lvl="1" indent="-457200"/>
            <a:r>
              <a:rPr lang="en-GB" dirty="0"/>
              <a:t>The running BOT can be stopped by either updating the </a:t>
            </a:r>
            <a:r>
              <a:rPr lang="en-GB" dirty="0" err="1"/>
              <a:t>stop_flag</a:t>
            </a:r>
            <a:r>
              <a:rPr lang="en-GB" dirty="0"/>
              <a:t> to True manually in the </a:t>
            </a:r>
            <a:r>
              <a:rPr lang="en-GB" dirty="0" err="1"/>
              <a:t>ini</a:t>
            </a:r>
            <a:r>
              <a:rPr lang="en-GB" dirty="0"/>
              <a:t> file or invoking the setup</a:t>
            </a:r>
            <a:endParaRPr dirty="0"/>
          </a:p>
        </p:txBody>
      </p:sp>
      <p:pic>
        <p:nvPicPr>
          <p:cNvPr id="6" name="Audio 5">
            <a:extLst>
              <a:ext uri="{FF2B5EF4-FFF2-40B4-BE49-F238E27FC236}">
                <a16:creationId xmlns:a16="http://schemas.microsoft.com/office/drawing/2014/main" id="{BDDB1442-1002-734C-5852-D0B527177B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99575964"/>
      </p:ext>
    </p:extLst>
  </p:cSld>
  <p:clrMapOvr>
    <a:masterClrMapping/>
  </p:clrMapOvr>
  <mc:AlternateContent xmlns:mc="http://schemas.openxmlformats.org/markup-compatibility/2006">
    <mc:Choice xmlns:p14="http://schemas.microsoft.com/office/powerpoint/2010/main" Requires="p14">
      <p:transition spd="slow" p14:dur="2000" advTm="117962"/>
    </mc:Choice>
    <mc:Fallback>
      <p:transition spd="slow" advTm="117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7"/>
          <p:cNvSpPr txBox="1">
            <a:spLocks noGrp="1"/>
          </p:cNvSpPr>
          <p:nvPr>
            <p:ph type="title"/>
          </p:nvPr>
        </p:nvSpPr>
        <p:spPr>
          <a:xfrm>
            <a:off x="415600" y="29872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a:t>Conclusion</a:t>
            </a:r>
            <a:endParaRPr/>
          </a:p>
        </p:txBody>
      </p:sp>
      <p:sp>
        <p:nvSpPr>
          <p:cNvPr id="206" name="Google Shape;206;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14</a:t>
            </a:fld>
            <a:endParaRPr/>
          </a:p>
        </p:txBody>
      </p:sp>
      <p:sp>
        <p:nvSpPr>
          <p:cNvPr id="2" name="Google Shape;86;p2">
            <a:extLst>
              <a:ext uri="{FF2B5EF4-FFF2-40B4-BE49-F238E27FC236}">
                <a16:creationId xmlns:a16="http://schemas.microsoft.com/office/drawing/2014/main" id="{427F62F0-1290-23B7-9D0A-94E8F1A00567}"/>
              </a:ext>
            </a:extLst>
          </p:cNvPr>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rmAutofit/>
          </a:bodyPr>
          <a:lstStyle/>
          <a:p>
            <a:pPr marL="0" lvl="0" indent="0" algn="l" rtl="0">
              <a:spcBef>
                <a:spcPts val="0"/>
              </a:spcBef>
              <a:spcAft>
                <a:spcPts val="0"/>
              </a:spcAft>
              <a:buSzPts val="1800"/>
              <a:buNone/>
            </a:pPr>
            <a:r>
              <a:rPr lang="en-GB" dirty="0"/>
              <a:t>The initial MVP for the Digital File Handling BOT has been built with a baseline structure and framework for future enhancements like adding SFTP and REST features for destinations. This would call for adding respective features in the configuration.</a:t>
            </a:r>
          </a:p>
          <a:p>
            <a:pPr marL="0" lvl="0" indent="0" algn="l" rtl="0">
              <a:spcBef>
                <a:spcPts val="0"/>
              </a:spcBef>
              <a:spcAft>
                <a:spcPts val="0"/>
              </a:spcAft>
              <a:buSzPts val="1800"/>
              <a:buNone/>
            </a:pPr>
            <a:endParaRPr lang="en-GB" dirty="0"/>
          </a:p>
          <a:p>
            <a:pPr marL="0" lvl="0" indent="0" algn="l" rtl="0">
              <a:spcBef>
                <a:spcPts val="0"/>
              </a:spcBef>
              <a:spcAft>
                <a:spcPts val="0"/>
              </a:spcAft>
              <a:buSzPts val="1800"/>
              <a:buNone/>
            </a:pPr>
            <a:r>
              <a:rPr lang="en-GB" dirty="0"/>
              <a:t>This BOT is self-sufficient and can manage based on the data inputs, thus reducing the time to manually move files based on keyword searches within the file or file types. A focused approach to refine and define the BOT rules in the configuration file would enable faster and easier management of the files.</a:t>
            </a:r>
          </a:p>
          <a:p>
            <a:pPr marL="0" lvl="0" indent="0" algn="l" rtl="0">
              <a:spcBef>
                <a:spcPts val="0"/>
              </a:spcBef>
              <a:spcAft>
                <a:spcPts val="0"/>
              </a:spcAft>
              <a:buSzPts val="1800"/>
              <a:buNone/>
            </a:pPr>
            <a:endParaRPr lang="en-GB" dirty="0"/>
          </a:p>
          <a:p>
            <a:pPr marL="0" lvl="0" indent="0" algn="l" rtl="0">
              <a:spcBef>
                <a:spcPts val="0"/>
              </a:spcBef>
              <a:spcAft>
                <a:spcPts val="0"/>
              </a:spcAft>
              <a:buSzPts val="1800"/>
              <a:buNone/>
            </a:pPr>
            <a:r>
              <a:rPr lang="en-GB" dirty="0"/>
              <a:t>The BOT results are supported by the coverage and test reports that can be viewed online. Moreover, the entire documentation for the packages and modules has also been built and provided through the repository.</a:t>
            </a:r>
          </a:p>
          <a:p>
            <a:pPr marL="0" lvl="0" indent="0" algn="l" rtl="0">
              <a:spcBef>
                <a:spcPts val="0"/>
              </a:spcBef>
              <a:spcAft>
                <a:spcPts val="0"/>
              </a:spcAft>
              <a:buSzPts val="1800"/>
              <a:buNone/>
            </a:pPr>
            <a:endParaRPr lang="en-GB" dirty="0"/>
          </a:p>
          <a:p>
            <a:pPr marL="0" lvl="0" indent="0" algn="l" rtl="0">
              <a:spcBef>
                <a:spcPts val="0"/>
              </a:spcBef>
              <a:spcAft>
                <a:spcPts val="0"/>
              </a:spcAft>
              <a:buSzPts val="1800"/>
              <a:buNone/>
            </a:pPr>
            <a:r>
              <a:rPr lang="en-GB" dirty="0"/>
              <a:t>Industry standards have been used to make sure that the initial release of the BOT codebase is maintainable and can be enhanced with better measures.</a:t>
            </a:r>
          </a:p>
        </p:txBody>
      </p:sp>
      <p:pic>
        <p:nvPicPr>
          <p:cNvPr id="5" name="Audio 4">
            <a:extLst>
              <a:ext uri="{FF2B5EF4-FFF2-40B4-BE49-F238E27FC236}">
                <a16:creationId xmlns:a16="http://schemas.microsoft.com/office/drawing/2014/main" id="{6CC68DA0-806A-4E84-6E30-300C62F458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2544"/>
    </mc:Choice>
    <mc:Fallback>
      <p:transition spd="slow" advTm="152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415600" y="291920"/>
            <a:ext cx="11360800" cy="7636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Clr>
                <a:srgbClr val="486112"/>
              </a:buClr>
              <a:buSzPts val="2800"/>
              <a:buFont typeface="Trebuchet MS"/>
              <a:buNone/>
            </a:pPr>
            <a:r>
              <a:rPr lang="en" dirty="0"/>
              <a:t>Contents</a:t>
            </a:r>
            <a:endParaRPr dirty="0"/>
          </a:p>
        </p:txBody>
      </p:sp>
      <p:sp>
        <p:nvSpPr>
          <p:cNvPr id="80" name="Google Shape;8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2</a:t>
            </a:fld>
            <a:endParaRPr/>
          </a:p>
        </p:txBody>
      </p:sp>
      <p:sp>
        <p:nvSpPr>
          <p:cNvPr id="3" name="Text Placeholder 2">
            <a:extLst>
              <a:ext uri="{FF2B5EF4-FFF2-40B4-BE49-F238E27FC236}">
                <a16:creationId xmlns:a16="http://schemas.microsoft.com/office/drawing/2014/main" id="{24B3266D-9AF8-9117-E826-557792D4FFBE}"/>
              </a:ext>
            </a:extLst>
          </p:cNvPr>
          <p:cNvSpPr>
            <a:spLocks noGrp="1"/>
          </p:cNvSpPr>
          <p:nvPr>
            <p:ph type="body" idx="1"/>
          </p:nvPr>
        </p:nvSpPr>
        <p:spPr/>
        <p:txBody>
          <a:bodyPr>
            <a:normAutofit fontScale="92500" lnSpcReduction="20000"/>
          </a:bodyPr>
          <a:lstStyle/>
          <a:p>
            <a:r>
              <a:rPr lang="en-US" sz="1800" dirty="0">
                <a:solidFill>
                  <a:schemeClr val="accent2"/>
                </a:solidFill>
                <a:hlinkClick r:id="rId5" action="ppaction://hlinksldjump">
                  <a:extLst>
                    <a:ext uri="{A12FA001-AC4F-418D-AE19-62706E023703}">
                      <ahyp:hlinkClr xmlns:ahyp="http://schemas.microsoft.com/office/drawing/2018/hyperlinkcolor" val="tx"/>
                    </a:ext>
                  </a:extLst>
                </a:hlinkClick>
              </a:rPr>
              <a:t>Introduction</a:t>
            </a:r>
            <a:br>
              <a:rPr lang="en-US" sz="1800" dirty="0">
                <a:solidFill>
                  <a:schemeClr val="accent2"/>
                </a:solidFill>
              </a:rPr>
            </a:br>
            <a:endParaRPr lang="en-US" sz="1800" dirty="0">
              <a:solidFill>
                <a:schemeClr val="accent2"/>
              </a:solidFill>
            </a:endParaRPr>
          </a:p>
          <a:p>
            <a:r>
              <a:rPr lang="en-US" sz="1800" dirty="0">
                <a:solidFill>
                  <a:schemeClr val="accent2"/>
                </a:solidFill>
                <a:hlinkClick r:id="rId6" action="ppaction://hlinksldjump">
                  <a:extLst>
                    <a:ext uri="{A12FA001-AC4F-418D-AE19-62706E023703}">
                      <ahyp:hlinkClr xmlns:ahyp="http://schemas.microsoft.com/office/drawing/2018/hyperlinkcolor" val="tx"/>
                    </a:ext>
                  </a:extLst>
                </a:hlinkClick>
              </a:rPr>
              <a:t>Design</a:t>
            </a:r>
            <a:br>
              <a:rPr lang="en-US" sz="1800" dirty="0">
                <a:solidFill>
                  <a:schemeClr val="accent2"/>
                </a:solidFill>
              </a:rPr>
            </a:br>
            <a:endParaRPr lang="en-US" sz="1800" dirty="0">
              <a:solidFill>
                <a:schemeClr val="accent2"/>
              </a:solidFill>
            </a:endParaRPr>
          </a:p>
          <a:p>
            <a:r>
              <a:rPr lang="en-US" sz="1800" dirty="0">
                <a:solidFill>
                  <a:schemeClr val="accent2"/>
                </a:solidFill>
                <a:hlinkClick r:id="rId7" action="ppaction://hlinksldjump">
                  <a:extLst>
                    <a:ext uri="{A12FA001-AC4F-418D-AE19-62706E023703}">
                      <ahyp:hlinkClr xmlns:ahyp="http://schemas.microsoft.com/office/drawing/2018/hyperlinkcolor" val="tx"/>
                    </a:ext>
                  </a:extLst>
                </a:hlinkClick>
              </a:rPr>
              <a:t>Development Environment</a:t>
            </a:r>
            <a:br>
              <a:rPr lang="en-US" sz="1800" dirty="0">
                <a:solidFill>
                  <a:schemeClr val="accent2"/>
                </a:solidFill>
              </a:rPr>
            </a:br>
            <a:endParaRPr lang="en-US" sz="1800" dirty="0">
              <a:solidFill>
                <a:schemeClr val="accent2"/>
              </a:solidFill>
            </a:endParaRPr>
          </a:p>
          <a:p>
            <a:r>
              <a:rPr lang="en-US" sz="1800" dirty="0">
                <a:solidFill>
                  <a:schemeClr val="accent2"/>
                </a:solidFill>
              </a:rPr>
              <a:t>Code Quality</a:t>
            </a:r>
          </a:p>
          <a:p>
            <a:pPr lvl="1"/>
            <a:r>
              <a:rPr lang="en-US" dirty="0">
                <a:solidFill>
                  <a:schemeClr val="accent2"/>
                </a:solidFill>
                <a:hlinkClick r:id="rId8" action="ppaction://hlinksldjump">
                  <a:extLst>
                    <a:ext uri="{A12FA001-AC4F-418D-AE19-62706E023703}">
                      <ahyp:hlinkClr xmlns:ahyp="http://schemas.microsoft.com/office/drawing/2018/hyperlinkcolor" val="tx"/>
                    </a:ext>
                  </a:extLst>
                </a:hlinkClick>
              </a:rPr>
              <a:t>Formatting, Linting and Reviews</a:t>
            </a:r>
            <a:endParaRPr lang="en-US" dirty="0">
              <a:solidFill>
                <a:schemeClr val="accent2"/>
              </a:solidFill>
            </a:endParaRPr>
          </a:p>
          <a:p>
            <a:pPr lvl="1"/>
            <a:r>
              <a:rPr lang="en-US" dirty="0">
                <a:solidFill>
                  <a:schemeClr val="accent2"/>
                </a:solidFill>
                <a:hlinkClick r:id="rId9" action="ppaction://hlinksldjump">
                  <a:extLst>
                    <a:ext uri="{A12FA001-AC4F-418D-AE19-62706E023703}">
                      <ahyp:hlinkClr xmlns:ahyp="http://schemas.microsoft.com/office/drawing/2018/hyperlinkcolor" val="tx"/>
                    </a:ext>
                  </a:extLst>
                </a:hlinkClick>
              </a:rPr>
              <a:t>Testing, Coverage and Report</a:t>
            </a:r>
            <a:endParaRPr lang="en-US" dirty="0">
              <a:solidFill>
                <a:schemeClr val="accent2"/>
              </a:solidFill>
            </a:endParaRPr>
          </a:p>
          <a:p>
            <a:pPr lvl="1"/>
            <a:r>
              <a:rPr lang="en-US" dirty="0">
                <a:solidFill>
                  <a:schemeClr val="accent2"/>
                </a:solidFill>
                <a:hlinkClick r:id="rId10" action="ppaction://hlinksldjump">
                  <a:extLst>
                    <a:ext uri="{A12FA001-AC4F-418D-AE19-62706E023703}">
                      <ahyp:hlinkClr xmlns:ahyp="http://schemas.microsoft.com/office/drawing/2018/hyperlinkcolor" val="tx"/>
                    </a:ext>
                  </a:extLst>
                </a:hlinkClick>
              </a:rPr>
              <a:t>Metrics and Repository</a:t>
            </a:r>
            <a:endParaRPr lang="en-US" dirty="0">
              <a:solidFill>
                <a:schemeClr val="accent2"/>
              </a:solidFill>
            </a:endParaRPr>
          </a:p>
          <a:p>
            <a:pPr lvl="1"/>
            <a:r>
              <a:rPr lang="en-US" dirty="0">
                <a:solidFill>
                  <a:schemeClr val="accent2"/>
                </a:solidFill>
                <a:hlinkClick r:id="rId11" action="ppaction://hlinksldjump">
                  <a:extLst>
                    <a:ext uri="{A12FA001-AC4F-418D-AE19-62706E023703}">
                      <ahyp:hlinkClr xmlns:ahyp="http://schemas.microsoft.com/office/drawing/2018/hyperlinkcolor" val="tx"/>
                    </a:ext>
                  </a:extLst>
                </a:hlinkClick>
              </a:rPr>
              <a:t>Commenting and Documenting</a:t>
            </a:r>
            <a:br>
              <a:rPr lang="en-US" dirty="0">
                <a:solidFill>
                  <a:schemeClr val="accent2"/>
                </a:solidFill>
              </a:rPr>
            </a:br>
            <a:endParaRPr lang="en-US" dirty="0">
              <a:solidFill>
                <a:schemeClr val="accent2"/>
              </a:solidFill>
            </a:endParaRPr>
          </a:p>
          <a:p>
            <a:r>
              <a:rPr lang="en-US" sz="1800" dirty="0">
                <a:solidFill>
                  <a:schemeClr val="accent2"/>
                </a:solidFill>
                <a:hlinkClick r:id="rId12" action="ppaction://hlinksldjump">
                  <a:extLst>
                    <a:ext uri="{A12FA001-AC4F-418D-AE19-62706E023703}">
                      <ahyp:hlinkClr xmlns:ahyp="http://schemas.microsoft.com/office/drawing/2018/hyperlinkcolor" val="tx"/>
                    </a:ext>
                  </a:extLst>
                </a:hlinkClick>
              </a:rPr>
              <a:t>Codebase References</a:t>
            </a:r>
            <a:br>
              <a:rPr lang="en-US" sz="1800" dirty="0">
                <a:solidFill>
                  <a:schemeClr val="accent2"/>
                </a:solidFill>
              </a:rPr>
            </a:br>
            <a:endParaRPr lang="en-US" sz="1800" dirty="0">
              <a:solidFill>
                <a:schemeClr val="accent2"/>
              </a:solidFill>
            </a:endParaRPr>
          </a:p>
          <a:p>
            <a:r>
              <a:rPr lang="en-US" sz="1800" dirty="0">
                <a:solidFill>
                  <a:schemeClr val="accent2"/>
                </a:solidFill>
                <a:hlinkClick r:id="rId13" action="ppaction://hlinksldjump">
                  <a:extLst>
                    <a:ext uri="{A12FA001-AC4F-418D-AE19-62706E023703}">
                      <ahyp:hlinkClr xmlns:ahyp="http://schemas.microsoft.com/office/drawing/2018/hyperlinkcolor" val="tx"/>
                    </a:ext>
                  </a:extLst>
                </a:hlinkClick>
              </a:rPr>
              <a:t>BOT Running</a:t>
            </a:r>
            <a:br>
              <a:rPr lang="en-US" sz="1800" dirty="0">
                <a:solidFill>
                  <a:schemeClr val="accent2"/>
                </a:solidFill>
              </a:rPr>
            </a:br>
            <a:endParaRPr lang="en-US" sz="1800" dirty="0">
              <a:solidFill>
                <a:schemeClr val="accent2"/>
              </a:solidFill>
            </a:endParaRPr>
          </a:p>
          <a:p>
            <a:r>
              <a:rPr lang="en-US" sz="1800" dirty="0">
                <a:solidFill>
                  <a:schemeClr val="accent2"/>
                </a:solidFill>
                <a:hlinkClick r:id="rId14" action="ppaction://hlinksldjump">
                  <a:extLst>
                    <a:ext uri="{A12FA001-AC4F-418D-AE19-62706E023703}">
                      <ahyp:hlinkClr xmlns:ahyp="http://schemas.microsoft.com/office/drawing/2018/hyperlinkcolor" val="tx"/>
                    </a:ext>
                  </a:extLst>
                </a:hlinkClick>
              </a:rPr>
              <a:t>Explaining the </a:t>
            </a:r>
            <a:r>
              <a:rPr lang="en-US" sz="1800" dirty="0" err="1">
                <a:solidFill>
                  <a:schemeClr val="accent2"/>
                </a:solidFill>
                <a:hlinkClick r:id="rId14" action="ppaction://hlinksldjump">
                  <a:extLst>
                    <a:ext uri="{A12FA001-AC4F-418D-AE19-62706E023703}">
                      <ahyp:hlinkClr xmlns:ahyp="http://schemas.microsoft.com/office/drawing/2018/hyperlinkcolor" val="tx"/>
                    </a:ext>
                  </a:extLst>
                </a:hlinkClick>
              </a:rPr>
              <a:t>ini</a:t>
            </a:r>
            <a:r>
              <a:rPr lang="en-US" sz="1800" dirty="0">
                <a:solidFill>
                  <a:schemeClr val="accent2"/>
                </a:solidFill>
                <a:hlinkClick r:id="rId14" action="ppaction://hlinksldjump">
                  <a:extLst>
                    <a:ext uri="{A12FA001-AC4F-418D-AE19-62706E023703}">
                      <ahyp:hlinkClr xmlns:ahyp="http://schemas.microsoft.com/office/drawing/2018/hyperlinkcolor" val="tx"/>
                    </a:ext>
                  </a:extLst>
                </a:hlinkClick>
              </a:rPr>
              <a:t> configuration file</a:t>
            </a:r>
            <a:br>
              <a:rPr lang="en-US" sz="1800" dirty="0">
                <a:solidFill>
                  <a:schemeClr val="accent2"/>
                </a:solidFill>
                <a:hlinkClick r:id="rId14" action="ppaction://hlinksldjump">
                  <a:extLst>
                    <a:ext uri="{A12FA001-AC4F-418D-AE19-62706E023703}">
                      <ahyp:hlinkClr xmlns:ahyp="http://schemas.microsoft.com/office/drawing/2018/hyperlinkcolor" val="tx"/>
                    </a:ext>
                  </a:extLst>
                </a:hlinkClick>
              </a:rPr>
            </a:br>
            <a:endParaRPr lang="en-US" sz="1800" dirty="0">
              <a:solidFill>
                <a:schemeClr val="accent2"/>
              </a:solidFill>
            </a:endParaRPr>
          </a:p>
          <a:p>
            <a:r>
              <a:rPr lang="en-US" sz="1800" dirty="0">
                <a:solidFill>
                  <a:schemeClr val="accent2"/>
                </a:solidFill>
                <a:hlinkClick r:id="rId15" action="ppaction://hlinksldjump">
                  <a:extLst>
                    <a:ext uri="{A12FA001-AC4F-418D-AE19-62706E023703}">
                      <ahyp:hlinkClr xmlns:ahyp="http://schemas.microsoft.com/office/drawing/2018/hyperlinkcolor" val="tx"/>
                    </a:ext>
                  </a:extLst>
                </a:hlinkClick>
              </a:rPr>
              <a:t>Process &amp; Code Flow</a:t>
            </a:r>
            <a:br>
              <a:rPr lang="en-US" sz="1800" dirty="0">
                <a:solidFill>
                  <a:schemeClr val="accent2"/>
                </a:solidFill>
              </a:rPr>
            </a:br>
            <a:endParaRPr lang="en-US" sz="1800" dirty="0">
              <a:solidFill>
                <a:schemeClr val="accent2"/>
              </a:solidFill>
            </a:endParaRPr>
          </a:p>
          <a:p>
            <a:r>
              <a:rPr lang="en-US" sz="1800" dirty="0">
                <a:solidFill>
                  <a:schemeClr val="accent2"/>
                </a:solidFill>
                <a:hlinkClick r:id="rId16" action="ppaction://hlinksldjump">
                  <a:extLst>
                    <a:ext uri="{A12FA001-AC4F-418D-AE19-62706E023703}">
                      <ahyp:hlinkClr xmlns:ahyp="http://schemas.microsoft.com/office/drawing/2018/hyperlinkcolor" val="tx"/>
                    </a:ext>
                  </a:extLst>
                </a:hlinkClick>
              </a:rPr>
              <a:t>Conclusion</a:t>
            </a:r>
            <a:endParaRPr lang="en-US" sz="1800" dirty="0">
              <a:solidFill>
                <a:schemeClr val="accent2"/>
              </a:solidFill>
            </a:endParaRPr>
          </a:p>
        </p:txBody>
      </p:sp>
      <p:pic>
        <p:nvPicPr>
          <p:cNvPr id="14" name="Audio 13">
            <a:extLst>
              <a:ext uri="{FF2B5EF4-FFF2-40B4-BE49-F238E27FC236}">
                <a16:creationId xmlns:a16="http://schemas.microsoft.com/office/drawing/2014/main" id="{C76738CF-4AED-98FF-1975-6C86737F00E4}"/>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48"/>
    </mc:Choice>
    <mc:Fallback>
      <p:transition spd="slow" advTm="6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a:spLocks noGrp="1"/>
          </p:cNvSpPr>
          <p:nvPr>
            <p:ph type="title"/>
          </p:nvPr>
        </p:nvSpPr>
        <p:spPr>
          <a:xfrm>
            <a:off x="415600" y="27840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Introduction</a:t>
            </a:r>
            <a:endParaRPr dirty="0"/>
          </a:p>
        </p:txBody>
      </p:sp>
      <p:sp>
        <p:nvSpPr>
          <p:cNvPr id="86" name="Google Shape;86;p2"/>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rmAutofit/>
          </a:bodyPr>
          <a:lstStyle/>
          <a:p>
            <a:pPr marL="0" lvl="0" indent="0" algn="l" rtl="0">
              <a:spcBef>
                <a:spcPts val="0"/>
              </a:spcBef>
              <a:spcAft>
                <a:spcPts val="0"/>
              </a:spcAft>
              <a:buSzPts val="1800"/>
              <a:buNone/>
            </a:pPr>
            <a:r>
              <a:rPr lang="en-GB" dirty="0"/>
              <a:t>This presentation introduces with the coding approach and implementations for the “digital forensics” prototype design that is responsible to </a:t>
            </a:r>
          </a:p>
          <a:p>
            <a:pPr marL="342900"/>
            <a:r>
              <a:rPr lang="en-GB" dirty="0"/>
              <a:t>monitor, </a:t>
            </a:r>
          </a:p>
          <a:p>
            <a:pPr marL="342900"/>
            <a:r>
              <a:rPr lang="en-GB" dirty="0"/>
              <a:t>identify, </a:t>
            </a:r>
          </a:p>
          <a:p>
            <a:pPr marL="342900"/>
            <a:r>
              <a:rPr lang="en-GB" dirty="0"/>
              <a:t>find </a:t>
            </a:r>
          </a:p>
          <a:p>
            <a:pPr marL="342900"/>
            <a:r>
              <a:rPr lang="en-GB" dirty="0"/>
              <a:t>and move files.</a:t>
            </a:r>
          </a:p>
          <a:p>
            <a:pPr marL="0" lvl="0" indent="0" algn="l" rtl="0">
              <a:spcBef>
                <a:spcPts val="0"/>
              </a:spcBef>
              <a:spcAft>
                <a:spcPts val="0"/>
              </a:spcAft>
              <a:buSzPts val="1800"/>
              <a:buNone/>
            </a:pPr>
            <a:endParaRPr lang="en-GB" dirty="0"/>
          </a:p>
          <a:p>
            <a:pPr marL="0" lvl="0" indent="0" algn="l" rtl="0">
              <a:spcBef>
                <a:spcPts val="0"/>
              </a:spcBef>
              <a:spcAft>
                <a:spcPts val="0"/>
              </a:spcAft>
              <a:buSzPts val="1800"/>
              <a:buNone/>
            </a:pPr>
            <a:r>
              <a:rPr lang="en-GB" dirty="0"/>
              <a:t>Based on the “iterative pattern”, the design proposed for the development of the BOT has undergone further team reviews to ensure that the BOT is self-sufficient and works using a configuration that becomes the data inputs for the BOT to process accordingly.</a:t>
            </a:r>
          </a:p>
          <a:p>
            <a:pPr marL="0" lvl="0" indent="0" algn="l" rtl="0">
              <a:spcBef>
                <a:spcPts val="0"/>
              </a:spcBef>
              <a:spcAft>
                <a:spcPts val="0"/>
              </a:spcAft>
              <a:buSzPts val="1800"/>
              <a:buNone/>
            </a:pPr>
            <a:endParaRPr lang="en-GB" dirty="0"/>
          </a:p>
          <a:p>
            <a:pPr marL="0" lvl="0" indent="0" algn="l" rtl="0">
              <a:spcBef>
                <a:spcPts val="0"/>
              </a:spcBef>
              <a:spcAft>
                <a:spcPts val="0"/>
              </a:spcAft>
              <a:buSzPts val="1800"/>
              <a:buNone/>
            </a:pPr>
            <a:r>
              <a:rPr lang="en-GB" dirty="0"/>
              <a:t>With regular team reviews of the approach and an understanding of the complexities, the development used a brief TDD (Test Driven Development) approach for the first rollout of the prototype. The initial release of the prototype (MVP1) was outlined to fulfil requirements that can be delivered on time as a baseline and enabler for future enhancements.</a:t>
            </a:r>
            <a:endParaRPr dirty="0"/>
          </a:p>
        </p:txBody>
      </p:sp>
      <p:sp>
        <p:nvSpPr>
          <p:cNvPr id="87" name="Google Shape;87;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3</a:t>
            </a:fld>
            <a:endParaRPr/>
          </a:p>
        </p:txBody>
      </p:sp>
      <p:pic>
        <p:nvPicPr>
          <p:cNvPr id="10" name="Audio 9">
            <a:extLst>
              <a:ext uri="{FF2B5EF4-FFF2-40B4-BE49-F238E27FC236}">
                <a16:creationId xmlns:a16="http://schemas.microsoft.com/office/drawing/2014/main" id="{50EE48A8-4622-3E26-7C55-876241BA48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437"/>
    </mc:Choice>
    <mc:Fallback>
      <p:transition spd="slow" advTm="36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Design</a:t>
            </a:r>
            <a:endParaRPr dirty="0"/>
          </a:p>
        </p:txBody>
      </p:sp>
      <p:sp>
        <p:nvSpPr>
          <p:cNvPr id="93" name="Google Shape;93;p4"/>
          <p:cNvSpPr txBox="1">
            <a:spLocks noGrp="1"/>
          </p:cNvSpPr>
          <p:nvPr>
            <p:ph type="body" idx="1"/>
          </p:nvPr>
        </p:nvSpPr>
        <p:spPr>
          <a:xfrm>
            <a:off x="7448716" y="1052006"/>
            <a:ext cx="2643158" cy="2555062"/>
          </a:xfrm>
          <a:prstGeom prst="rect">
            <a:avLst/>
          </a:prstGeom>
          <a:noFill/>
          <a:ln>
            <a:noFill/>
          </a:ln>
        </p:spPr>
        <p:txBody>
          <a:bodyPr spcFirstLastPara="1" wrap="square" lIns="121900" tIns="121900" rIns="121900" bIns="121900" anchor="t" anchorCtr="0">
            <a:normAutofit/>
          </a:bodyPr>
          <a:lstStyle/>
          <a:p>
            <a:pPr marL="0" lvl="0" indent="0" algn="l" rtl="0">
              <a:spcBef>
                <a:spcPts val="0"/>
              </a:spcBef>
              <a:spcAft>
                <a:spcPts val="0"/>
              </a:spcAft>
              <a:buSzPct val="56509"/>
              <a:buNone/>
            </a:pPr>
            <a:r>
              <a:rPr lang="en" sz="2400" dirty="0"/>
              <a:t>Three main functions: </a:t>
            </a:r>
          </a:p>
          <a:p>
            <a:pPr marL="0" lvl="0" indent="0" algn="l" rtl="0">
              <a:spcBef>
                <a:spcPts val="0"/>
              </a:spcBef>
              <a:spcAft>
                <a:spcPts val="0"/>
              </a:spcAft>
              <a:buSzPct val="56509"/>
              <a:buNone/>
            </a:pPr>
            <a:endParaRPr lang="en" sz="2400" dirty="0"/>
          </a:p>
          <a:p>
            <a:pPr marL="0" lvl="0" indent="0" algn="l" rtl="0">
              <a:spcBef>
                <a:spcPts val="0"/>
              </a:spcBef>
              <a:spcAft>
                <a:spcPts val="0"/>
              </a:spcAft>
              <a:buSzPct val="56509"/>
              <a:buNone/>
            </a:pPr>
            <a:r>
              <a:rPr lang="en-GB" sz="2400" dirty="0"/>
              <a:t>(1) READ</a:t>
            </a:r>
          </a:p>
          <a:p>
            <a:pPr marL="0" lvl="0" indent="0" algn="l" rtl="0">
              <a:spcBef>
                <a:spcPts val="0"/>
              </a:spcBef>
              <a:spcAft>
                <a:spcPts val="0"/>
              </a:spcAft>
              <a:buSzPct val="56509"/>
              <a:buNone/>
            </a:pPr>
            <a:r>
              <a:rPr lang="en-GB" sz="2400" dirty="0"/>
              <a:t>(2) MONITOR</a:t>
            </a:r>
          </a:p>
          <a:p>
            <a:pPr marL="0" lvl="0" indent="0" algn="l" rtl="0">
              <a:spcBef>
                <a:spcPts val="0"/>
              </a:spcBef>
              <a:spcAft>
                <a:spcPts val="0"/>
              </a:spcAft>
              <a:buSzPct val="56509"/>
              <a:buNone/>
            </a:pPr>
            <a:r>
              <a:rPr lang="en-GB" sz="2400" dirty="0"/>
              <a:t>(3) MOVE</a:t>
            </a:r>
            <a:endParaRPr sz="2400" dirty="0"/>
          </a:p>
        </p:txBody>
      </p:sp>
      <p:sp>
        <p:nvSpPr>
          <p:cNvPr id="95" name="Google Shape;95;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4</a:t>
            </a:fld>
            <a:endParaRPr/>
          </a:p>
        </p:txBody>
      </p:sp>
      <p:pic>
        <p:nvPicPr>
          <p:cNvPr id="6" name="Picture 5" descr="A diagram of a program&#10;&#10;Description automatically generated">
            <a:extLst>
              <a:ext uri="{FF2B5EF4-FFF2-40B4-BE49-F238E27FC236}">
                <a16:creationId xmlns:a16="http://schemas.microsoft.com/office/drawing/2014/main" id="{7C3EDFF7-761C-5915-EE9E-53B54F065969}"/>
              </a:ext>
            </a:extLst>
          </p:cNvPr>
          <p:cNvPicPr>
            <a:picLocks noChangeAspect="1"/>
          </p:cNvPicPr>
          <p:nvPr/>
        </p:nvPicPr>
        <p:blipFill>
          <a:blip r:embed="rId5"/>
          <a:stretch>
            <a:fillRect/>
          </a:stretch>
        </p:blipFill>
        <p:spPr>
          <a:xfrm>
            <a:off x="415599" y="1052006"/>
            <a:ext cx="6349753" cy="3584539"/>
          </a:xfrm>
          <a:prstGeom prst="rect">
            <a:avLst/>
          </a:prstGeom>
        </p:spPr>
      </p:pic>
      <p:pic>
        <p:nvPicPr>
          <p:cNvPr id="8" name="Picture 7" descr="A diagram of a computer system&#10;&#10;Description automatically generated">
            <a:extLst>
              <a:ext uri="{FF2B5EF4-FFF2-40B4-BE49-F238E27FC236}">
                <a16:creationId xmlns:a16="http://schemas.microsoft.com/office/drawing/2014/main" id="{700ECBDF-A375-A137-401C-64B1866E9137}"/>
              </a:ext>
            </a:extLst>
          </p:cNvPr>
          <p:cNvPicPr>
            <a:picLocks noChangeAspect="1"/>
          </p:cNvPicPr>
          <p:nvPr/>
        </p:nvPicPr>
        <p:blipFill>
          <a:blip r:embed="rId6"/>
          <a:stretch>
            <a:fillRect/>
          </a:stretch>
        </p:blipFill>
        <p:spPr>
          <a:xfrm>
            <a:off x="5267297" y="3955398"/>
            <a:ext cx="6319438" cy="2380978"/>
          </a:xfrm>
          <a:prstGeom prst="rect">
            <a:avLst/>
          </a:prstGeom>
        </p:spPr>
      </p:pic>
      <p:pic>
        <p:nvPicPr>
          <p:cNvPr id="7" name="Audio 6">
            <a:extLst>
              <a:ext uri="{FF2B5EF4-FFF2-40B4-BE49-F238E27FC236}">
                <a16:creationId xmlns:a16="http://schemas.microsoft.com/office/drawing/2014/main" id="{D94CD03C-80D1-AA59-D36D-BBBAA584CE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109"/>
    </mc:Choice>
    <mc:Fallback>
      <p:transition spd="slow" advTm="21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5"/>
          <p:cNvSpPr txBox="1">
            <a:spLocks noGrp="1"/>
          </p:cNvSpPr>
          <p:nvPr>
            <p:ph type="title"/>
          </p:nvPr>
        </p:nvSpPr>
        <p:spPr>
          <a:xfrm>
            <a:off x="415600" y="35968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Development Environment</a:t>
            </a:r>
            <a:endParaRPr dirty="0"/>
          </a:p>
        </p:txBody>
      </p:sp>
      <p:sp>
        <p:nvSpPr>
          <p:cNvPr id="101" name="Google Shape;101;p5"/>
          <p:cNvSpPr txBox="1">
            <a:spLocks noGrp="1"/>
          </p:cNvSpPr>
          <p:nvPr>
            <p:ph type="body" idx="1"/>
          </p:nvPr>
        </p:nvSpPr>
        <p:spPr>
          <a:xfrm>
            <a:off x="415600" y="1026465"/>
            <a:ext cx="4105600" cy="5619136"/>
          </a:xfrm>
          <a:prstGeom prst="rect">
            <a:avLst/>
          </a:prstGeom>
          <a:noFill/>
          <a:ln>
            <a:noFill/>
          </a:ln>
        </p:spPr>
        <p:txBody>
          <a:bodyPr spcFirstLastPara="1" wrap="square" lIns="121900" tIns="121900" rIns="121900" bIns="121900" anchor="t" anchorCtr="0">
            <a:normAutofit fontScale="92500" lnSpcReduction="20000"/>
          </a:bodyPr>
          <a:lstStyle/>
          <a:p>
            <a:pPr marL="342900">
              <a:lnSpc>
                <a:spcPct val="120000"/>
              </a:lnSpc>
            </a:pPr>
            <a:r>
              <a:rPr lang="en-GB" sz="1200" dirty="0"/>
              <a:t>Virtual Environment</a:t>
            </a:r>
          </a:p>
          <a:p>
            <a:pPr marL="800100" lvl="1">
              <a:lnSpc>
                <a:spcPct val="120000"/>
              </a:lnSpc>
            </a:pPr>
            <a:r>
              <a:rPr lang="en-GB" sz="1100" dirty="0"/>
              <a:t>python 3.10.11</a:t>
            </a:r>
          </a:p>
          <a:p>
            <a:pPr marL="800100" lvl="1">
              <a:lnSpc>
                <a:spcPct val="120000"/>
              </a:lnSpc>
            </a:pPr>
            <a:r>
              <a:rPr lang="en-GB" sz="1100" dirty="0"/>
              <a:t>pip 23.1.2</a:t>
            </a:r>
          </a:p>
          <a:p>
            <a:pPr marL="800100" lvl="1">
              <a:lnSpc>
                <a:spcPct val="120000"/>
              </a:lnSpc>
            </a:pPr>
            <a:r>
              <a:rPr lang="en-GB" sz="1100" dirty="0" err="1"/>
              <a:t>pipdeptree</a:t>
            </a:r>
            <a:r>
              <a:rPr lang="en-GB" sz="1100" dirty="0"/>
              <a:t> 2.9.5</a:t>
            </a:r>
            <a:br>
              <a:rPr lang="en-GB" sz="1100" dirty="0"/>
            </a:br>
            <a:endParaRPr lang="en-GB" sz="1100" dirty="0"/>
          </a:p>
          <a:p>
            <a:pPr marL="800100" lvl="1">
              <a:lnSpc>
                <a:spcPct val="120000"/>
              </a:lnSpc>
            </a:pPr>
            <a:r>
              <a:rPr lang="en-GB" sz="1100" dirty="0"/>
              <a:t>Code quality</a:t>
            </a:r>
          </a:p>
          <a:p>
            <a:pPr marL="1257300" lvl="2">
              <a:lnSpc>
                <a:spcPct val="120000"/>
              </a:lnSpc>
            </a:pPr>
            <a:r>
              <a:rPr lang="en-GB" sz="1000" dirty="0" err="1"/>
              <a:t>pytest</a:t>
            </a:r>
            <a:r>
              <a:rPr lang="en-GB" sz="1000" dirty="0"/>
              <a:t> 7.4.0 (unit testing)</a:t>
            </a:r>
          </a:p>
          <a:p>
            <a:pPr marL="1257300" lvl="2">
              <a:lnSpc>
                <a:spcPct val="120000"/>
              </a:lnSpc>
            </a:pPr>
            <a:r>
              <a:rPr lang="en-GB" sz="1000" dirty="0"/>
              <a:t>radon 6.0.1 (code metrics)</a:t>
            </a:r>
          </a:p>
          <a:p>
            <a:pPr marL="1257300" lvl="2">
              <a:lnSpc>
                <a:spcPct val="120000"/>
              </a:lnSpc>
            </a:pPr>
            <a:r>
              <a:rPr lang="en-GB" sz="1000" dirty="0"/>
              <a:t>Sphinx 7.0.1 (code comments and documentation)</a:t>
            </a:r>
          </a:p>
          <a:p>
            <a:pPr marL="1257300" lvl="2">
              <a:lnSpc>
                <a:spcPct val="120000"/>
              </a:lnSpc>
            </a:pPr>
            <a:r>
              <a:rPr lang="en-GB" sz="1000" dirty="0"/>
              <a:t>coverage 7.2.7 (code coverage)</a:t>
            </a:r>
            <a:br>
              <a:rPr lang="en-GB" sz="1000" dirty="0"/>
            </a:br>
            <a:endParaRPr lang="en-GB" sz="1000" dirty="0"/>
          </a:p>
          <a:p>
            <a:pPr marL="800100" lvl="1">
              <a:lnSpc>
                <a:spcPct val="120000"/>
              </a:lnSpc>
            </a:pPr>
            <a:r>
              <a:rPr lang="en-GB" sz="1100" dirty="0"/>
              <a:t>Dependencies</a:t>
            </a:r>
          </a:p>
          <a:p>
            <a:pPr marL="1257300" lvl="2">
              <a:lnSpc>
                <a:spcPct val="120000"/>
              </a:lnSpc>
            </a:pPr>
            <a:r>
              <a:rPr lang="en-GB" sz="1000" dirty="0"/>
              <a:t>watchdog 3.0.0</a:t>
            </a:r>
          </a:p>
          <a:p>
            <a:pPr marL="1257300" lvl="2">
              <a:lnSpc>
                <a:spcPct val="120000"/>
              </a:lnSpc>
            </a:pPr>
            <a:r>
              <a:rPr lang="en-GB" sz="1000" dirty="0" err="1"/>
              <a:t>colorama</a:t>
            </a:r>
            <a:r>
              <a:rPr lang="en-GB" sz="1000" dirty="0"/>
              <a:t> 0.4.6</a:t>
            </a:r>
          </a:p>
          <a:p>
            <a:pPr marL="1257300" lvl="2">
              <a:lnSpc>
                <a:spcPct val="120000"/>
              </a:lnSpc>
            </a:pPr>
            <a:r>
              <a:rPr lang="en-GB" sz="1000" dirty="0" err="1"/>
              <a:t>openpyxl</a:t>
            </a:r>
            <a:r>
              <a:rPr lang="en-GB" sz="1000" dirty="0"/>
              <a:t> 3.1.2</a:t>
            </a:r>
          </a:p>
          <a:p>
            <a:pPr marL="1257300" lvl="2">
              <a:lnSpc>
                <a:spcPct val="120000"/>
              </a:lnSpc>
            </a:pPr>
            <a:r>
              <a:rPr lang="en-GB" sz="1000" dirty="0"/>
              <a:t>PyPDF2 3.0.1</a:t>
            </a:r>
          </a:p>
          <a:p>
            <a:pPr marL="1257300" lvl="2">
              <a:lnSpc>
                <a:spcPct val="120000"/>
              </a:lnSpc>
            </a:pPr>
            <a:r>
              <a:rPr lang="en-GB" sz="1000" dirty="0" err="1"/>
              <a:t>Paramiko</a:t>
            </a:r>
            <a:r>
              <a:rPr lang="en-GB" sz="1000" dirty="0"/>
              <a:t> 3.2.0</a:t>
            </a:r>
          </a:p>
          <a:p>
            <a:pPr marL="1257300" lvl="2">
              <a:lnSpc>
                <a:spcPct val="120000"/>
              </a:lnSpc>
            </a:pPr>
            <a:r>
              <a:rPr lang="en-GB" sz="1000" dirty="0"/>
              <a:t>Zipp 3.16.0</a:t>
            </a:r>
          </a:p>
          <a:p>
            <a:pPr marL="1257300" lvl="2">
              <a:lnSpc>
                <a:spcPct val="120000"/>
              </a:lnSpc>
            </a:pPr>
            <a:r>
              <a:rPr lang="en-GB" sz="1000" dirty="0"/>
              <a:t>python-docx 0.8.11</a:t>
            </a:r>
          </a:p>
          <a:p>
            <a:pPr marL="1257300" lvl="2">
              <a:lnSpc>
                <a:spcPct val="120000"/>
              </a:lnSpc>
            </a:pPr>
            <a:r>
              <a:rPr lang="en-GB" sz="1000" dirty="0"/>
              <a:t>urllib3 2.0.3</a:t>
            </a:r>
          </a:p>
          <a:p>
            <a:pPr marL="1257300" lvl="2">
              <a:lnSpc>
                <a:spcPct val="120000"/>
              </a:lnSpc>
            </a:pPr>
            <a:r>
              <a:rPr lang="en-GB" sz="1000" dirty="0" err="1"/>
              <a:t>lxml</a:t>
            </a:r>
            <a:r>
              <a:rPr lang="en-GB" sz="1000" dirty="0"/>
              <a:t> 4.9.3</a:t>
            </a:r>
          </a:p>
          <a:p>
            <a:pPr marL="1257300" lvl="2">
              <a:lnSpc>
                <a:spcPct val="120000"/>
              </a:lnSpc>
            </a:pPr>
            <a:r>
              <a:rPr lang="en-GB" sz="1000" dirty="0"/>
              <a:t>et-</a:t>
            </a:r>
            <a:r>
              <a:rPr lang="en-GB" sz="1000" dirty="0" err="1"/>
              <a:t>xmlfile</a:t>
            </a:r>
            <a:r>
              <a:rPr lang="en-GB" sz="1000" dirty="0"/>
              <a:t> 1.1.0</a:t>
            </a:r>
            <a:br>
              <a:rPr lang="en-GB" sz="1000" dirty="0"/>
            </a:br>
            <a:endParaRPr lang="en-GB" sz="1000" dirty="0"/>
          </a:p>
          <a:p>
            <a:pPr marL="342900">
              <a:lnSpc>
                <a:spcPct val="120000"/>
              </a:lnSpc>
            </a:pPr>
            <a:r>
              <a:rPr lang="en-GB" sz="1200" dirty="0"/>
              <a:t>Code Repository</a:t>
            </a:r>
          </a:p>
          <a:p>
            <a:pPr marL="800100" lvl="1">
              <a:lnSpc>
                <a:spcPct val="120000"/>
              </a:lnSpc>
            </a:pPr>
            <a:r>
              <a:rPr lang="en-GB" sz="1100" dirty="0" err="1"/>
              <a:t>Github</a:t>
            </a:r>
            <a:r>
              <a:rPr lang="en-GB" sz="1100" dirty="0"/>
              <a:t> (</a:t>
            </a:r>
            <a:r>
              <a:rPr lang="en-GB" sz="1100" dirty="0">
                <a:hlinkClick r:id="rId5"/>
              </a:rPr>
              <a:t>https://github.com/biswassandip/IA_Team_Project</a:t>
            </a:r>
            <a:r>
              <a:rPr lang="en-GB" sz="1100" dirty="0"/>
              <a:t>)</a:t>
            </a:r>
            <a:br>
              <a:rPr lang="en-GB" sz="1100" dirty="0"/>
            </a:br>
            <a:endParaRPr lang="en-GB" sz="1100" dirty="0"/>
          </a:p>
          <a:p>
            <a:pPr marL="342900">
              <a:lnSpc>
                <a:spcPct val="120000"/>
              </a:lnSpc>
            </a:pPr>
            <a:r>
              <a:rPr lang="en-GB" sz="1200" dirty="0"/>
              <a:t>IDE</a:t>
            </a:r>
          </a:p>
          <a:p>
            <a:pPr marL="800100" lvl="1">
              <a:lnSpc>
                <a:spcPct val="120000"/>
              </a:lnSpc>
            </a:pPr>
            <a:r>
              <a:rPr lang="en-GB" sz="1100" dirty="0"/>
              <a:t>Visual Studio Code (</a:t>
            </a:r>
            <a:r>
              <a:rPr lang="en-GB" sz="1100" dirty="0" err="1"/>
              <a:t>vscode</a:t>
            </a:r>
            <a:r>
              <a:rPr lang="en-GB" sz="1100" dirty="0"/>
              <a:t>)</a:t>
            </a:r>
          </a:p>
          <a:p>
            <a:pPr marL="800100" lvl="1">
              <a:lnSpc>
                <a:spcPct val="120000"/>
              </a:lnSpc>
            </a:pPr>
            <a:r>
              <a:rPr lang="en-GB" sz="1100" dirty="0" err="1"/>
              <a:t>Extenstions</a:t>
            </a:r>
            <a:endParaRPr lang="en-GB" sz="1100" dirty="0"/>
          </a:p>
          <a:p>
            <a:pPr marL="1257300" lvl="2">
              <a:lnSpc>
                <a:spcPct val="120000"/>
              </a:lnSpc>
            </a:pPr>
            <a:r>
              <a:rPr lang="en-GB" sz="1000" dirty="0"/>
              <a:t>autopep8</a:t>
            </a:r>
          </a:p>
          <a:p>
            <a:pPr marL="1257300" lvl="2">
              <a:lnSpc>
                <a:spcPct val="120000"/>
              </a:lnSpc>
            </a:pPr>
            <a:r>
              <a:rPr lang="en-GB" sz="1000" dirty="0" err="1"/>
              <a:t>Pylance</a:t>
            </a:r>
            <a:endParaRPr lang="en-GB" sz="1000" dirty="0"/>
          </a:p>
          <a:p>
            <a:pPr marL="1257300" lvl="2">
              <a:lnSpc>
                <a:spcPct val="120000"/>
              </a:lnSpc>
            </a:pPr>
            <a:r>
              <a:rPr lang="en-GB" sz="1000" dirty="0" err="1"/>
              <a:t>Mypy</a:t>
            </a:r>
            <a:r>
              <a:rPr lang="en-GB" sz="1000" dirty="0"/>
              <a:t> Type Checker</a:t>
            </a:r>
          </a:p>
          <a:p>
            <a:pPr marL="1257300" lvl="2">
              <a:lnSpc>
                <a:spcPct val="120000"/>
              </a:lnSpc>
            </a:pPr>
            <a:r>
              <a:rPr lang="en-GB" sz="1000" dirty="0" err="1"/>
              <a:t>Pylint</a:t>
            </a:r>
            <a:endParaRPr lang="en-GB" sz="1000" dirty="0"/>
          </a:p>
        </p:txBody>
      </p:sp>
      <p:sp>
        <p:nvSpPr>
          <p:cNvPr id="102" name="Google Shape;102;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5</a:t>
            </a:fld>
            <a:endParaRPr/>
          </a:p>
        </p:txBody>
      </p:sp>
      <p:sp>
        <p:nvSpPr>
          <p:cNvPr id="7" name="Google Shape;101;p5">
            <a:extLst>
              <a:ext uri="{FF2B5EF4-FFF2-40B4-BE49-F238E27FC236}">
                <a16:creationId xmlns:a16="http://schemas.microsoft.com/office/drawing/2014/main" id="{0E4579CA-6362-F0FF-A6F4-D2670E41A34A}"/>
              </a:ext>
            </a:extLst>
          </p:cNvPr>
          <p:cNvSpPr txBox="1">
            <a:spLocks/>
          </p:cNvSpPr>
          <p:nvPr/>
        </p:nvSpPr>
        <p:spPr>
          <a:xfrm>
            <a:off x="8289600" y="1026465"/>
            <a:ext cx="3650535" cy="5619136"/>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Noto Sans Symbols"/>
              <a:buChar char="●"/>
              <a:defRPr sz="1801" b="0" i="0" u="none" strike="noStrike" cap="none">
                <a:solidFill>
                  <a:srgbClr val="3F3F3F"/>
                </a:solidFill>
                <a:latin typeface="Trebuchet MS"/>
                <a:ea typeface="Trebuchet MS"/>
                <a:cs typeface="Trebuchet MS"/>
                <a:sym typeface="Trebuchet MS"/>
              </a:defRPr>
            </a:lvl1pPr>
            <a:lvl2pPr marL="914400" marR="0" lvl="1" indent="-317500" algn="l" rtl="0">
              <a:lnSpc>
                <a:spcPct val="100000"/>
              </a:lnSpc>
              <a:spcBef>
                <a:spcPts val="0"/>
              </a:spcBef>
              <a:spcAft>
                <a:spcPts val="0"/>
              </a:spcAft>
              <a:buClr>
                <a:schemeClr val="accent1"/>
              </a:buClr>
              <a:buSzPts val="140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317500" algn="l" rtl="0">
              <a:lnSpc>
                <a:spcPct val="100000"/>
              </a:lnSpc>
              <a:spcBef>
                <a:spcPts val="0"/>
              </a:spcBef>
              <a:spcAft>
                <a:spcPts val="0"/>
              </a:spcAft>
              <a:buClr>
                <a:schemeClr val="accent1"/>
              </a:buClr>
              <a:buSzPts val="1400"/>
              <a:buFont typeface="Noto Sans Symbols"/>
              <a:buChar char="■"/>
              <a:defRPr sz="1401" b="0" i="0" u="none" strike="noStrike" cap="none">
                <a:solidFill>
                  <a:srgbClr val="3F3F3F"/>
                </a:solidFill>
                <a:latin typeface="Trebuchet MS"/>
                <a:ea typeface="Trebuchet MS"/>
                <a:cs typeface="Trebuchet MS"/>
                <a:sym typeface="Trebuchet MS"/>
              </a:defRPr>
            </a:lvl3pPr>
            <a:lvl4pPr marL="1828800" marR="0" lvl="3" indent="-317500" algn="l" rtl="0">
              <a:lnSpc>
                <a:spcPct val="100000"/>
              </a:lnSpc>
              <a:spcBef>
                <a:spcPts val="0"/>
              </a:spcBef>
              <a:spcAft>
                <a:spcPts val="0"/>
              </a:spcAft>
              <a:buClr>
                <a:schemeClr val="accent1"/>
              </a:buClr>
              <a:buSzPts val="140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317500" algn="l" rtl="0">
              <a:lnSpc>
                <a:spcPct val="100000"/>
              </a:lnSpc>
              <a:spcBef>
                <a:spcPts val="0"/>
              </a:spcBef>
              <a:spcAft>
                <a:spcPts val="0"/>
              </a:spcAft>
              <a:buClr>
                <a:schemeClr val="accent1"/>
              </a:buClr>
              <a:buSzPts val="140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317500" algn="l" rtl="0">
              <a:lnSpc>
                <a:spcPct val="100000"/>
              </a:lnSpc>
              <a:spcBef>
                <a:spcPts val="0"/>
              </a:spcBef>
              <a:spcAft>
                <a:spcPts val="0"/>
              </a:spcAft>
              <a:buClr>
                <a:schemeClr val="accent1"/>
              </a:buClr>
              <a:buSzPts val="140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317500" algn="l" rtl="0">
              <a:lnSpc>
                <a:spcPct val="100000"/>
              </a:lnSpc>
              <a:spcBef>
                <a:spcPts val="0"/>
              </a:spcBef>
              <a:spcAft>
                <a:spcPts val="0"/>
              </a:spcAft>
              <a:buClr>
                <a:schemeClr val="accent1"/>
              </a:buClr>
              <a:buSzPts val="140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317500" algn="l" rtl="0">
              <a:lnSpc>
                <a:spcPct val="100000"/>
              </a:lnSpc>
              <a:spcBef>
                <a:spcPts val="0"/>
              </a:spcBef>
              <a:spcAft>
                <a:spcPts val="0"/>
              </a:spcAft>
              <a:buClr>
                <a:schemeClr val="accent1"/>
              </a:buClr>
              <a:buSzPts val="140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317500" algn="l" rtl="0">
              <a:lnSpc>
                <a:spcPct val="100000"/>
              </a:lnSpc>
              <a:spcBef>
                <a:spcPts val="0"/>
              </a:spcBef>
              <a:spcAft>
                <a:spcPts val="0"/>
              </a:spcAft>
              <a:buClr>
                <a:schemeClr val="accent1"/>
              </a:buClr>
              <a:buSzPts val="1400"/>
              <a:buFont typeface="Noto Sans Symbols"/>
              <a:buChar char="■"/>
              <a:defRPr sz="1200" b="0" i="0" u="none" strike="noStrike" cap="none">
                <a:solidFill>
                  <a:srgbClr val="3F3F3F"/>
                </a:solidFill>
                <a:latin typeface="Trebuchet MS"/>
                <a:ea typeface="Trebuchet MS"/>
                <a:cs typeface="Trebuchet MS"/>
                <a:sym typeface="Trebuchet MS"/>
              </a:defRPr>
            </a:lvl9pPr>
          </a:lstStyle>
          <a:p>
            <a:pPr marL="0" indent="0">
              <a:lnSpc>
                <a:spcPct val="120000"/>
              </a:lnSpc>
              <a:buNone/>
            </a:pPr>
            <a:r>
              <a:rPr lang="en-GB" sz="1600" b="1" u="sng" dirty="0"/>
              <a:t>Setting up the environment</a:t>
            </a:r>
          </a:p>
          <a:p>
            <a:pPr marL="0" indent="0">
              <a:lnSpc>
                <a:spcPct val="120000"/>
              </a:lnSpc>
              <a:buNone/>
            </a:pPr>
            <a:endParaRPr lang="en-GB" sz="1000" b="1" u="sng" dirty="0"/>
          </a:p>
          <a:p>
            <a:pPr marL="342900">
              <a:lnSpc>
                <a:spcPct val="120000"/>
              </a:lnSpc>
              <a:buFont typeface="+mj-lt"/>
              <a:buAutoNum type="arabicPeriod"/>
            </a:pPr>
            <a:r>
              <a:rPr lang="en-GB" sz="1600" dirty="0"/>
              <a:t>Create Git repository in </a:t>
            </a:r>
            <a:r>
              <a:rPr lang="en-GB" sz="1600" dirty="0" err="1"/>
              <a:t>Github</a:t>
            </a:r>
            <a:endParaRPr lang="en-GB" sz="1600" dirty="0"/>
          </a:p>
          <a:p>
            <a:pPr marL="342900">
              <a:lnSpc>
                <a:spcPct val="120000"/>
              </a:lnSpc>
              <a:buFont typeface="+mj-lt"/>
              <a:buAutoNum type="arabicPeriod"/>
            </a:pPr>
            <a:r>
              <a:rPr lang="en-GB" sz="1600" dirty="0"/>
              <a:t>Clone the repository in development environment</a:t>
            </a:r>
          </a:p>
          <a:p>
            <a:pPr marL="342900">
              <a:lnSpc>
                <a:spcPct val="120000"/>
              </a:lnSpc>
              <a:buFont typeface="+mj-lt"/>
              <a:buAutoNum type="arabicPeriod"/>
            </a:pPr>
            <a:r>
              <a:rPr lang="en-GB" sz="1600" dirty="0"/>
              <a:t>Create the virtual environment (ex; </a:t>
            </a:r>
            <a:r>
              <a:rPr lang="en-GB" sz="1600" dirty="0" err="1"/>
              <a:t>msc_ia_bot</a:t>
            </a:r>
            <a:r>
              <a:rPr lang="en-GB" sz="1600" dirty="0"/>
              <a:t>)</a:t>
            </a:r>
          </a:p>
          <a:p>
            <a:pPr marL="342900">
              <a:lnSpc>
                <a:spcPct val="120000"/>
              </a:lnSpc>
              <a:buFont typeface="+mj-lt"/>
              <a:buAutoNum type="arabicPeriod"/>
            </a:pPr>
            <a:r>
              <a:rPr lang="en-GB" sz="1600" dirty="0"/>
              <a:t>Activate the virtual environment</a:t>
            </a:r>
          </a:p>
          <a:p>
            <a:pPr marL="342900">
              <a:lnSpc>
                <a:spcPct val="120000"/>
              </a:lnSpc>
              <a:buFont typeface="+mj-lt"/>
              <a:buAutoNum type="arabicPeriod"/>
            </a:pPr>
            <a:r>
              <a:rPr lang="en-GB" sz="1600" dirty="0"/>
              <a:t>Install dependencies and code quality libraries</a:t>
            </a:r>
          </a:p>
          <a:p>
            <a:pPr marL="342900">
              <a:lnSpc>
                <a:spcPct val="120000"/>
              </a:lnSpc>
              <a:buFont typeface="+mj-lt"/>
              <a:buAutoNum type="arabicPeriod"/>
            </a:pPr>
            <a:r>
              <a:rPr lang="en-GB" sz="1600" dirty="0"/>
              <a:t>Open the folder </a:t>
            </a:r>
            <a:r>
              <a:rPr lang="en-GB" sz="1600" dirty="0" err="1"/>
              <a:t>msc_ia_bot</a:t>
            </a:r>
            <a:r>
              <a:rPr lang="en-GB" sz="1600" dirty="0"/>
              <a:t> in </a:t>
            </a:r>
            <a:r>
              <a:rPr lang="en-GB" sz="1600" dirty="0" err="1"/>
              <a:t>vscode</a:t>
            </a:r>
            <a:endParaRPr lang="en-GB" sz="1600" dirty="0"/>
          </a:p>
          <a:p>
            <a:pPr marL="342900">
              <a:lnSpc>
                <a:spcPct val="120000"/>
              </a:lnSpc>
              <a:buFont typeface="+mj-lt"/>
              <a:buAutoNum type="arabicPeriod"/>
            </a:pPr>
            <a:r>
              <a:rPr lang="en-GB" sz="1600" dirty="0"/>
              <a:t>Add </a:t>
            </a:r>
            <a:r>
              <a:rPr lang="en-GB" sz="1600" dirty="0" err="1"/>
              <a:t>vscode</a:t>
            </a:r>
            <a:r>
              <a:rPr lang="en-GB" sz="1600" dirty="0"/>
              <a:t> </a:t>
            </a:r>
            <a:r>
              <a:rPr lang="en-GB" sz="1600" dirty="0" err="1"/>
              <a:t>extentions</a:t>
            </a:r>
            <a:endParaRPr lang="en-GB" sz="1600" dirty="0"/>
          </a:p>
          <a:p>
            <a:pPr marL="342900">
              <a:lnSpc>
                <a:spcPct val="120000"/>
              </a:lnSpc>
              <a:buFont typeface="+mj-lt"/>
              <a:buAutoNum type="arabicPeriod"/>
            </a:pPr>
            <a:r>
              <a:rPr lang="en-GB" sz="1600" dirty="0"/>
              <a:t>Select the </a:t>
            </a:r>
            <a:r>
              <a:rPr lang="en-GB" sz="1600" dirty="0" err="1"/>
              <a:t>interpretor</a:t>
            </a:r>
            <a:r>
              <a:rPr lang="en-GB" sz="1600" dirty="0"/>
              <a:t> in </a:t>
            </a:r>
            <a:r>
              <a:rPr lang="en-GB" sz="1600" dirty="0" err="1"/>
              <a:t>vscode</a:t>
            </a:r>
            <a:endParaRPr lang="en-GB" sz="1600" dirty="0"/>
          </a:p>
          <a:p>
            <a:pPr marL="342900">
              <a:lnSpc>
                <a:spcPct val="120000"/>
              </a:lnSpc>
              <a:buFont typeface="+mj-lt"/>
              <a:buAutoNum type="arabicPeriod"/>
            </a:pPr>
            <a:r>
              <a:rPr lang="en-GB" sz="1600" dirty="0"/>
              <a:t>Create required folders</a:t>
            </a:r>
          </a:p>
          <a:p>
            <a:pPr marL="342900">
              <a:lnSpc>
                <a:spcPct val="120000"/>
              </a:lnSpc>
              <a:buFont typeface="+mj-lt"/>
              <a:buAutoNum type="arabicPeriod"/>
            </a:pPr>
            <a:r>
              <a:rPr lang="en-GB" sz="1600" dirty="0"/>
              <a:t>Happy coding</a:t>
            </a:r>
            <a:endParaRPr lang="en-GB" sz="1200" dirty="0"/>
          </a:p>
          <a:p>
            <a:pPr marL="0" indent="0">
              <a:lnSpc>
                <a:spcPct val="120000"/>
              </a:lnSpc>
              <a:buNone/>
            </a:pPr>
            <a:endParaRPr lang="en-GB" sz="1000" dirty="0"/>
          </a:p>
        </p:txBody>
      </p:sp>
      <p:grpSp>
        <p:nvGrpSpPr>
          <p:cNvPr id="4" name="Group 3">
            <a:extLst>
              <a:ext uri="{FF2B5EF4-FFF2-40B4-BE49-F238E27FC236}">
                <a16:creationId xmlns:a16="http://schemas.microsoft.com/office/drawing/2014/main" id="{51AC9C8B-C797-D831-257E-25F58326639F}"/>
              </a:ext>
            </a:extLst>
          </p:cNvPr>
          <p:cNvGrpSpPr/>
          <p:nvPr/>
        </p:nvGrpSpPr>
        <p:grpSpPr>
          <a:xfrm>
            <a:off x="4708297" y="1123287"/>
            <a:ext cx="3177059" cy="5120299"/>
            <a:chOff x="4536174" y="1123287"/>
            <a:chExt cx="3177059" cy="5120299"/>
          </a:xfrm>
        </p:grpSpPr>
        <p:sp>
          <p:nvSpPr>
            <p:cNvPr id="5" name="TextBox 4">
              <a:extLst>
                <a:ext uri="{FF2B5EF4-FFF2-40B4-BE49-F238E27FC236}">
                  <a16:creationId xmlns:a16="http://schemas.microsoft.com/office/drawing/2014/main" id="{9A70AE55-95A2-03D9-1F84-7B2044793D47}"/>
                </a:ext>
              </a:extLst>
            </p:cNvPr>
            <p:cNvSpPr txBox="1"/>
            <p:nvPr/>
          </p:nvSpPr>
          <p:spPr>
            <a:xfrm>
              <a:off x="4536174" y="1123287"/>
              <a:ext cx="387250" cy="5120299"/>
            </a:xfrm>
            <a:prstGeom prst="rect">
              <a:avLst/>
            </a:prstGeom>
            <a:solidFill>
              <a:schemeClr val="accent1">
                <a:lumMod val="20000"/>
                <a:lumOff val="80000"/>
              </a:schemeClr>
            </a:solidFill>
          </p:spPr>
          <p:txBody>
            <a:bodyPr vert="vert270" wrap="square" rtlCol="0" anchor="ctr" anchorCtr="0">
              <a:spAutoFit/>
            </a:bodyPr>
            <a:lstStyle/>
            <a:p>
              <a:pPr algn="ctr"/>
              <a:r>
                <a:rPr lang="en-US" sz="1800" dirty="0">
                  <a:solidFill>
                    <a:schemeClr val="accent2"/>
                  </a:solidFill>
                </a:rPr>
                <a:t>FOLDER   STRUCTURE</a:t>
              </a:r>
            </a:p>
          </p:txBody>
        </p:sp>
        <p:pic>
          <p:nvPicPr>
            <p:cNvPr id="3" name="Picture 2">
              <a:extLst>
                <a:ext uri="{FF2B5EF4-FFF2-40B4-BE49-F238E27FC236}">
                  <a16:creationId xmlns:a16="http://schemas.microsoft.com/office/drawing/2014/main" id="{FEBE6667-AD12-43A0-70CB-54F8213EAF1F}"/>
                </a:ext>
              </a:extLst>
            </p:cNvPr>
            <p:cNvPicPr>
              <a:picLocks noChangeAspect="1"/>
            </p:cNvPicPr>
            <p:nvPr/>
          </p:nvPicPr>
          <p:blipFill>
            <a:blip r:embed="rId6"/>
            <a:stretch>
              <a:fillRect/>
            </a:stretch>
          </p:blipFill>
          <p:spPr>
            <a:xfrm>
              <a:off x="4923424" y="1123287"/>
              <a:ext cx="2789809" cy="5096992"/>
            </a:xfrm>
            <a:prstGeom prst="rect">
              <a:avLst/>
            </a:prstGeom>
          </p:spPr>
        </p:pic>
      </p:grpSp>
      <p:pic>
        <p:nvPicPr>
          <p:cNvPr id="9" name="Audio 8">
            <a:extLst>
              <a:ext uri="{FF2B5EF4-FFF2-40B4-BE49-F238E27FC236}">
                <a16:creationId xmlns:a16="http://schemas.microsoft.com/office/drawing/2014/main" id="{9775512B-3D40-05DF-50CD-476C047E28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704"/>
    </mc:Choice>
    <mc:Fallback>
      <p:transition spd="slow" advTm="72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7" name="Group 16">
            <a:extLst>
              <a:ext uri="{FF2B5EF4-FFF2-40B4-BE49-F238E27FC236}">
                <a16:creationId xmlns:a16="http://schemas.microsoft.com/office/drawing/2014/main" id="{30361375-9C06-2EB8-E6AA-C1CF99DDBDAC}"/>
              </a:ext>
            </a:extLst>
          </p:cNvPr>
          <p:cNvGrpSpPr/>
          <p:nvPr/>
        </p:nvGrpSpPr>
        <p:grpSpPr>
          <a:xfrm>
            <a:off x="8137207" y="2764768"/>
            <a:ext cx="2837496" cy="1405913"/>
            <a:chOff x="7467600" y="779142"/>
            <a:chExt cx="3406386" cy="1690717"/>
          </a:xfrm>
        </p:grpSpPr>
        <p:sp>
          <p:nvSpPr>
            <p:cNvPr id="16" name="Rounded Rectangle 15">
              <a:extLst>
                <a:ext uri="{FF2B5EF4-FFF2-40B4-BE49-F238E27FC236}">
                  <a16:creationId xmlns:a16="http://schemas.microsoft.com/office/drawing/2014/main" id="{BC2518C9-C49D-F5D8-8049-82ECC39FF3FF}"/>
                </a:ext>
              </a:extLst>
            </p:cNvPr>
            <p:cNvSpPr/>
            <p:nvPr/>
          </p:nvSpPr>
          <p:spPr>
            <a:xfrm>
              <a:off x="8035904" y="1923073"/>
              <a:ext cx="2375822" cy="5467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Team Reviews</a:t>
              </a:r>
            </a:p>
          </p:txBody>
        </p:sp>
        <p:pic>
          <p:nvPicPr>
            <p:cNvPr id="14" name="Picture 13" descr="A blue and orange gear with yellow arrows&#10;&#10;Description automatically generated">
              <a:extLst>
                <a:ext uri="{FF2B5EF4-FFF2-40B4-BE49-F238E27FC236}">
                  <a16:creationId xmlns:a16="http://schemas.microsoft.com/office/drawing/2014/main" id="{BBEEA456-7DE0-11C7-ACAD-D451B262148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467600" y="779142"/>
              <a:ext cx="3406386" cy="1135462"/>
            </a:xfrm>
            <a:prstGeom prst="rect">
              <a:avLst/>
            </a:prstGeom>
          </p:spPr>
        </p:pic>
      </p:grpSp>
      <p:sp>
        <p:nvSpPr>
          <p:cNvPr id="107" name="Google Shape;107;p6"/>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Code Quality </a:t>
            </a:r>
            <a:r>
              <a:rPr lang="en" sz="2700" dirty="0"/>
              <a:t>(formatting, linting and reviews)</a:t>
            </a:r>
            <a:endParaRPr sz="2700" dirty="0"/>
          </a:p>
        </p:txBody>
      </p:sp>
      <p:sp>
        <p:nvSpPr>
          <p:cNvPr id="38" name="Google Shape;111;p6">
            <a:extLst>
              <a:ext uri="{FF2B5EF4-FFF2-40B4-BE49-F238E27FC236}">
                <a16:creationId xmlns:a16="http://schemas.microsoft.com/office/drawing/2014/main" id="{80DA1CC0-3058-EC2B-3493-AFDEFCE029E4}"/>
              </a:ext>
            </a:extLst>
          </p:cNvPr>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6</a:t>
            </a:fld>
            <a:endParaRPr dirty="0"/>
          </a:p>
        </p:txBody>
      </p:sp>
      <p:grpSp>
        <p:nvGrpSpPr>
          <p:cNvPr id="18" name="Group 17">
            <a:extLst>
              <a:ext uri="{FF2B5EF4-FFF2-40B4-BE49-F238E27FC236}">
                <a16:creationId xmlns:a16="http://schemas.microsoft.com/office/drawing/2014/main" id="{B216EFE1-4263-445D-A8CF-B84B3E608646}"/>
              </a:ext>
            </a:extLst>
          </p:cNvPr>
          <p:cNvGrpSpPr/>
          <p:nvPr/>
        </p:nvGrpSpPr>
        <p:grpSpPr>
          <a:xfrm>
            <a:off x="1217297" y="2885833"/>
            <a:ext cx="3437015" cy="1539032"/>
            <a:chOff x="1139209" y="2506047"/>
            <a:chExt cx="3437015" cy="1539032"/>
          </a:xfrm>
        </p:grpSpPr>
        <p:sp>
          <p:nvSpPr>
            <p:cNvPr id="6" name="Vertical Scroll 5">
              <a:extLst>
                <a:ext uri="{FF2B5EF4-FFF2-40B4-BE49-F238E27FC236}">
                  <a16:creationId xmlns:a16="http://schemas.microsoft.com/office/drawing/2014/main" id="{EDB3E1C4-650D-F883-9F1E-5D3C029BB579}"/>
                </a:ext>
              </a:extLst>
            </p:cNvPr>
            <p:cNvSpPr/>
            <p:nvPr/>
          </p:nvSpPr>
          <p:spPr>
            <a:xfrm>
              <a:off x="2044411" y="2512280"/>
              <a:ext cx="1695079" cy="1278615"/>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kern="0" dirty="0">
                  <a:effectLst/>
                  <a:latin typeface="Times New Roman" panose="02020603050405020304" pitchFamily="18" charset="0"/>
                  <a:ea typeface="Times New Roman" panose="02020603050405020304" pitchFamily="18" charset="0"/>
                </a:rPr>
                <a:t>Consistent Code Formatting, Linting &amp; Static Type Checking</a:t>
              </a:r>
              <a:r>
                <a:rPr lang="en-GB" sz="1100" dirty="0">
                  <a:effectLst/>
                </a:rPr>
                <a:t> </a:t>
              </a:r>
              <a:endParaRPr lang="en-US" sz="1100" dirty="0"/>
            </a:p>
          </p:txBody>
        </p:sp>
        <p:sp>
          <p:nvSpPr>
            <p:cNvPr id="7" name="Rounded Rectangle 6">
              <a:extLst>
                <a:ext uri="{FF2B5EF4-FFF2-40B4-BE49-F238E27FC236}">
                  <a16:creationId xmlns:a16="http://schemas.microsoft.com/office/drawing/2014/main" id="{FAEEF9BE-1EAC-F1E1-2F55-89C00F51655F}"/>
                </a:ext>
              </a:extLst>
            </p:cNvPr>
            <p:cNvSpPr/>
            <p:nvPr/>
          </p:nvSpPr>
          <p:spPr>
            <a:xfrm>
              <a:off x="1139209" y="2870691"/>
              <a:ext cx="1039632" cy="368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autopep8</a:t>
              </a:r>
            </a:p>
          </p:txBody>
        </p:sp>
        <p:sp>
          <p:nvSpPr>
            <p:cNvPr id="9" name="Rounded Rectangle 8">
              <a:extLst>
                <a:ext uri="{FF2B5EF4-FFF2-40B4-BE49-F238E27FC236}">
                  <a16:creationId xmlns:a16="http://schemas.microsoft.com/office/drawing/2014/main" id="{85F3D130-1E9E-7868-013E-3B7025FE9B84}"/>
                </a:ext>
              </a:extLst>
            </p:cNvPr>
            <p:cNvSpPr/>
            <p:nvPr/>
          </p:nvSpPr>
          <p:spPr>
            <a:xfrm>
              <a:off x="3536592" y="2506047"/>
              <a:ext cx="1039632" cy="368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pylint</a:t>
              </a:r>
              <a:endParaRPr lang="en-US" dirty="0">
                <a:solidFill>
                  <a:schemeClr val="tx1"/>
                </a:solidFill>
              </a:endParaRPr>
            </a:p>
          </p:txBody>
        </p:sp>
        <p:sp>
          <p:nvSpPr>
            <p:cNvPr id="11" name="Rounded Rectangle 10">
              <a:extLst>
                <a:ext uri="{FF2B5EF4-FFF2-40B4-BE49-F238E27FC236}">
                  <a16:creationId xmlns:a16="http://schemas.microsoft.com/office/drawing/2014/main" id="{A8B10364-579D-AB4A-1AC9-85B98A812E28}"/>
                </a:ext>
              </a:extLst>
            </p:cNvPr>
            <p:cNvSpPr/>
            <p:nvPr/>
          </p:nvSpPr>
          <p:spPr>
            <a:xfrm>
              <a:off x="3121093" y="3676779"/>
              <a:ext cx="1039632" cy="368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mypy</a:t>
              </a:r>
              <a:endParaRPr lang="en-US" dirty="0">
                <a:solidFill>
                  <a:schemeClr val="tx1"/>
                </a:solidFill>
              </a:endParaRPr>
            </a:p>
          </p:txBody>
        </p:sp>
      </p:grpSp>
      <p:sp>
        <p:nvSpPr>
          <p:cNvPr id="12" name="Rounded Rectangular Callout 11">
            <a:extLst>
              <a:ext uri="{FF2B5EF4-FFF2-40B4-BE49-F238E27FC236}">
                <a16:creationId xmlns:a16="http://schemas.microsoft.com/office/drawing/2014/main" id="{DCDD038F-6A82-4176-BE6B-8B6F9E896027}"/>
              </a:ext>
            </a:extLst>
          </p:cNvPr>
          <p:cNvSpPr/>
          <p:nvPr/>
        </p:nvSpPr>
        <p:spPr>
          <a:xfrm>
            <a:off x="3958181" y="4505022"/>
            <a:ext cx="1955800" cy="984386"/>
          </a:xfrm>
          <a:prstGeom prst="wedgeRoundRectCallout">
            <a:avLst>
              <a:gd name="adj1" fmla="val -80406"/>
              <a:gd name="adj2" fmla="val -69226"/>
              <a:gd name="adj3" fmla="val 1666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kern="0" dirty="0">
                <a:solidFill>
                  <a:schemeClr val="tx1"/>
                </a:solidFill>
                <a:effectLst/>
                <a:latin typeface="Times New Roman" panose="02020603050405020304" pitchFamily="18" charset="0"/>
                <a:ea typeface="Times New Roman" panose="02020603050405020304" pitchFamily="18" charset="0"/>
              </a:rPr>
              <a:t>enforce type annotations and catch potential type-related errors before runtime.</a:t>
            </a:r>
            <a:r>
              <a:rPr lang="en-GB" sz="1100" dirty="0">
                <a:solidFill>
                  <a:schemeClr val="tx1"/>
                </a:solidFill>
                <a:effectLst/>
              </a:rPr>
              <a:t> </a:t>
            </a:r>
            <a:endParaRPr lang="en-US" sz="1100" dirty="0">
              <a:solidFill>
                <a:schemeClr val="tx1"/>
              </a:solidFill>
            </a:endParaRPr>
          </a:p>
        </p:txBody>
      </p:sp>
      <p:sp>
        <p:nvSpPr>
          <p:cNvPr id="10" name="Rounded Rectangular Callout 9">
            <a:extLst>
              <a:ext uri="{FF2B5EF4-FFF2-40B4-BE49-F238E27FC236}">
                <a16:creationId xmlns:a16="http://schemas.microsoft.com/office/drawing/2014/main" id="{C49C9347-DB86-780B-A4ED-531F5D103B9F}"/>
              </a:ext>
            </a:extLst>
          </p:cNvPr>
          <p:cNvSpPr/>
          <p:nvPr/>
        </p:nvSpPr>
        <p:spPr>
          <a:xfrm>
            <a:off x="4437466" y="1780382"/>
            <a:ext cx="1955800" cy="984386"/>
          </a:xfrm>
          <a:prstGeom prst="wedgeRoundRectCallout">
            <a:avLst>
              <a:gd name="adj1" fmla="val -82354"/>
              <a:gd name="adj2" fmla="val 76561"/>
              <a:gd name="adj3" fmla="val 1666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kern="0" dirty="0">
                <a:solidFill>
                  <a:schemeClr val="tx1"/>
                </a:solidFill>
                <a:effectLst/>
                <a:latin typeface="Times New Roman" panose="02020603050405020304" pitchFamily="18" charset="0"/>
                <a:ea typeface="Times New Roman" panose="02020603050405020304" pitchFamily="18" charset="0"/>
              </a:rPr>
              <a:t>analyse your code for potential errors, style violations, and best practice adherence</a:t>
            </a:r>
            <a:r>
              <a:rPr lang="en-GB" sz="1100" dirty="0">
                <a:solidFill>
                  <a:schemeClr val="tx1"/>
                </a:solidFill>
                <a:effectLst/>
              </a:rPr>
              <a:t> </a:t>
            </a:r>
            <a:endParaRPr lang="en-US" dirty="0">
              <a:solidFill>
                <a:schemeClr val="tx1"/>
              </a:solidFill>
            </a:endParaRPr>
          </a:p>
        </p:txBody>
      </p:sp>
      <p:pic>
        <p:nvPicPr>
          <p:cNvPr id="21" name="Graphic 20" descr="Users outline">
            <a:extLst>
              <a:ext uri="{FF2B5EF4-FFF2-40B4-BE49-F238E27FC236}">
                <a16:creationId xmlns:a16="http://schemas.microsoft.com/office/drawing/2014/main" id="{3B3BCDA1-B725-C88E-F442-09F2D86F72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3372" y="1469992"/>
            <a:ext cx="1605165" cy="1605165"/>
          </a:xfrm>
          <a:prstGeom prst="rect">
            <a:avLst/>
          </a:prstGeom>
        </p:spPr>
      </p:pic>
      <p:pic>
        <p:nvPicPr>
          <p:cNvPr id="23" name="Picture 22" descr="A blue triangle with a black background&#10;&#10;Description automatically generated">
            <a:extLst>
              <a:ext uri="{FF2B5EF4-FFF2-40B4-BE49-F238E27FC236}">
                <a16:creationId xmlns:a16="http://schemas.microsoft.com/office/drawing/2014/main" id="{CB029723-E3EF-A9F2-9497-F765EC9CA602}"/>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470593" y="2898658"/>
            <a:ext cx="369083" cy="369083"/>
          </a:xfrm>
          <a:prstGeom prst="rect">
            <a:avLst/>
          </a:prstGeom>
        </p:spPr>
      </p:pic>
      <p:pic>
        <p:nvPicPr>
          <p:cNvPr id="25" name="Picture 24" descr="A blue triangle with a black background&#10;&#10;Description automatically generated">
            <a:extLst>
              <a:ext uri="{FF2B5EF4-FFF2-40B4-BE49-F238E27FC236}">
                <a16:creationId xmlns:a16="http://schemas.microsoft.com/office/drawing/2014/main" id="{5B4E28C8-40AA-5785-C883-BEC42CABCF4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051403" y="4056565"/>
            <a:ext cx="369083" cy="369083"/>
          </a:xfrm>
          <a:prstGeom prst="rect">
            <a:avLst/>
          </a:prstGeom>
        </p:spPr>
      </p:pic>
      <p:pic>
        <p:nvPicPr>
          <p:cNvPr id="26" name="Picture 25" descr="A blue triangle with a black background&#10;&#10;Description automatically generated">
            <a:extLst>
              <a:ext uri="{FF2B5EF4-FFF2-40B4-BE49-F238E27FC236}">
                <a16:creationId xmlns:a16="http://schemas.microsoft.com/office/drawing/2014/main" id="{0A029347-4DA6-775C-4DB6-F0070872940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88520" y="3250477"/>
            <a:ext cx="369083" cy="369083"/>
          </a:xfrm>
          <a:prstGeom prst="rect">
            <a:avLst/>
          </a:prstGeom>
        </p:spPr>
      </p:pic>
      <p:pic>
        <p:nvPicPr>
          <p:cNvPr id="5" name="Audio 4">
            <a:extLst>
              <a:ext uri="{FF2B5EF4-FFF2-40B4-BE49-F238E27FC236}">
                <a16:creationId xmlns:a16="http://schemas.microsoft.com/office/drawing/2014/main" id="{577B00F0-CEE0-F782-1118-EBC8D668352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845"/>
    </mc:Choice>
    <mc:Fallback>
      <p:transition spd="slow" advTm="45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6" name="Picture 5">
            <a:extLst>
              <a:ext uri="{FF2B5EF4-FFF2-40B4-BE49-F238E27FC236}">
                <a16:creationId xmlns:a16="http://schemas.microsoft.com/office/drawing/2014/main" id="{AC685E00-14E3-F573-7986-BCC9BDF76AE7}"/>
              </a:ext>
            </a:extLst>
          </p:cNvPr>
          <p:cNvPicPr>
            <a:picLocks noChangeAspect="1"/>
          </p:cNvPicPr>
          <p:nvPr/>
        </p:nvPicPr>
        <p:blipFill>
          <a:blip r:embed="rId5"/>
          <a:stretch>
            <a:fillRect/>
          </a:stretch>
        </p:blipFill>
        <p:spPr>
          <a:xfrm>
            <a:off x="557389" y="3032295"/>
            <a:ext cx="6198413" cy="3106686"/>
          </a:xfrm>
          <a:prstGeom prst="rect">
            <a:avLst/>
          </a:prstGeom>
        </p:spPr>
      </p:pic>
      <p:sp>
        <p:nvSpPr>
          <p:cNvPr id="107" name="Google Shape;107;p6"/>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Code Quality </a:t>
            </a:r>
            <a:r>
              <a:rPr lang="en" sz="3600" dirty="0"/>
              <a:t>(testing, coverage and report)</a:t>
            </a:r>
            <a:endParaRPr dirty="0"/>
          </a:p>
        </p:txBody>
      </p:sp>
      <p:sp>
        <p:nvSpPr>
          <p:cNvPr id="111" name="Google Shape;111;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7</a:t>
            </a:fld>
            <a:endParaRPr dirty="0"/>
          </a:p>
        </p:txBody>
      </p:sp>
      <p:pic>
        <p:nvPicPr>
          <p:cNvPr id="19" name="Picture 18" descr="A diagram of a test results&#10;&#10;Description automatically generated">
            <a:extLst>
              <a:ext uri="{FF2B5EF4-FFF2-40B4-BE49-F238E27FC236}">
                <a16:creationId xmlns:a16="http://schemas.microsoft.com/office/drawing/2014/main" id="{A265286A-3E7B-7548-A854-9BC56301AF6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08924" y="1123814"/>
            <a:ext cx="2074358" cy="1932279"/>
          </a:xfrm>
          <a:prstGeom prst="rect">
            <a:avLst/>
          </a:prstGeom>
        </p:spPr>
      </p:pic>
      <p:sp>
        <p:nvSpPr>
          <p:cNvPr id="21" name="Rounded Rectangle 20">
            <a:extLst>
              <a:ext uri="{FF2B5EF4-FFF2-40B4-BE49-F238E27FC236}">
                <a16:creationId xmlns:a16="http://schemas.microsoft.com/office/drawing/2014/main" id="{E1AF2B60-5276-8699-F4D4-6CCC192A0ED8}"/>
              </a:ext>
            </a:extLst>
          </p:cNvPr>
          <p:cNvSpPr/>
          <p:nvPr/>
        </p:nvSpPr>
        <p:spPr>
          <a:xfrm>
            <a:off x="1779663" y="4173295"/>
            <a:ext cx="1958010" cy="4396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Testing &amp; coverage</a:t>
            </a:r>
          </a:p>
        </p:txBody>
      </p:sp>
      <p:grpSp>
        <p:nvGrpSpPr>
          <p:cNvPr id="26" name="Group 25">
            <a:extLst>
              <a:ext uri="{FF2B5EF4-FFF2-40B4-BE49-F238E27FC236}">
                <a16:creationId xmlns:a16="http://schemas.microsoft.com/office/drawing/2014/main" id="{387046B9-E86F-7BC2-1164-CFD35CD01E30}"/>
              </a:ext>
            </a:extLst>
          </p:cNvPr>
          <p:cNvGrpSpPr/>
          <p:nvPr/>
        </p:nvGrpSpPr>
        <p:grpSpPr>
          <a:xfrm>
            <a:off x="923514" y="1593857"/>
            <a:ext cx="1225231" cy="377947"/>
            <a:chOff x="8574268" y="683305"/>
            <a:chExt cx="1225231" cy="377947"/>
          </a:xfrm>
        </p:grpSpPr>
        <p:sp>
          <p:nvSpPr>
            <p:cNvPr id="22" name="Rounded Rectangle 21">
              <a:extLst>
                <a:ext uri="{FF2B5EF4-FFF2-40B4-BE49-F238E27FC236}">
                  <a16:creationId xmlns:a16="http://schemas.microsoft.com/office/drawing/2014/main" id="{1F0718FF-2C2E-D675-BF2D-168388006FEA}"/>
                </a:ext>
              </a:extLst>
            </p:cNvPr>
            <p:cNvSpPr/>
            <p:nvPr/>
          </p:nvSpPr>
          <p:spPr>
            <a:xfrm>
              <a:off x="8574268" y="692952"/>
              <a:ext cx="1039632" cy="368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pytest</a:t>
              </a:r>
              <a:endParaRPr lang="en-US" dirty="0">
                <a:solidFill>
                  <a:schemeClr val="tx1"/>
                </a:solidFill>
              </a:endParaRPr>
            </a:p>
          </p:txBody>
        </p:sp>
        <p:pic>
          <p:nvPicPr>
            <p:cNvPr id="24" name="Picture 23" descr="A blue and yellow snake logo&#10;&#10;Description automatically generated">
              <a:extLst>
                <a:ext uri="{FF2B5EF4-FFF2-40B4-BE49-F238E27FC236}">
                  <a16:creationId xmlns:a16="http://schemas.microsoft.com/office/drawing/2014/main" id="{916724DF-29B3-8F70-AEC9-D56A44767BC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430416" y="683305"/>
              <a:ext cx="369083" cy="369083"/>
            </a:xfrm>
            <a:prstGeom prst="rect">
              <a:avLst/>
            </a:prstGeom>
          </p:spPr>
        </p:pic>
      </p:grpSp>
      <p:grpSp>
        <p:nvGrpSpPr>
          <p:cNvPr id="27" name="Group 26">
            <a:extLst>
              <a:ext uri="{FF2B5EF4-FFF2-40B4-BE49-F238E27FC236}">
                <a16:creationId xmlns:a16="http://schemas.microsoft.com/office/drawing/2014/main" id="{AC551EF9-B570-4B4C-4667-5E64ACB59E48}"/>
              </a:ext>
            </a:extLst>
          </p:cNvPr>
          <p:cNvGrpSpPr/>
          <p:nvPr/>
        </p:nvGrpSpPr>
        <p:grpSpPr>
          <a:xfrm>
            <a:off x="932330" y="2034587"/>
            <a:ext cx="1237931" cy="377947"/>
            <a:chOff x="8574268" y="683305"/>
            <a:chExt cx="1237931" cy="377947"/>
          </a:xfrm>
        </p:grpSpPr>
        <p:sp>
          <p:nvSpPr>
            <p:cNvPr id="28" name="Rounded Rectangle 27">
              <a:extLst>
                <a:ext uri="{FF2B5EF4-FFF2-40B4-BE49-F238E27FC236}">
                  <a16:creationId xmlns:a16="http://schemas.microsoft.com/office/drawing/2014/main" id="{827CE06A-00E4-0EEA-534A-B6FBEB71A557}"/>
                </a:ext>
              </a:extLst>
            </p:cNvPr>
            <p:cNvSpPr/>
            <p:nvPr/>
          </p:nvSpPr>
          <p:spPr>
            <a:xfrm>
              <a:off x="8574268" y="692952"/>
              <a:ext cx="1039632" cy="368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coverage</a:t>
              </a:r>
            </a:p>
          </p:txBody>
        </p:sp>
        <p:pic>
          <p:nvPicPr>
            <p:cNvPr id="29" name="Picture 28" descr="A blue and yellow snake logo&#10;&#10;Description automatically generated">
              <a:extLst>
                <a:ext uri="{FF2B5EF4-FFF2-40B4-BE49-F238E27FC236}">
                  <a16:creationId xmlns:a16="http://schemas.microsoft.com/office/drawing/2014/main" id="{8A99DA84-159B-4627-6944-DFAE4E57625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443116" y="683305"/>
              <a:ext cx="369083" cy="369083"/>
            </a:xfrm>
            <a:prstGeom prst="rect">
              <a:avLst/>
            </a:prstGeom>
          </p:spPr>
        </p:pic>
      </p:grpSp>
      <p:sp>
        <p:nvSpPr>
          <p:cNvPr id="13" name="Rounded Rectangular Callout 12">
            <a:extLst>
              <a:ext uri="{FF2B5EF4-FFF2-40B4-BE49-F238E27FC236}">
                <a16:creationId xmlns:a16="http://schemas.microsoft.com/office/drawing/2014/main" id="{70A40B1F-7A19-4CDF-B520-284284C19B30}"/>
              </a:ext>
            </a:extLst>
          </p:cNvPr>
          <p:cNvSpPr/>
          <p:nvPr/>
        </p:nvSpPr>
        <p:spPr>
          <a:xfrm>
            <a:off x="3039109" y="1301606"/>
            <a:ext cx="2722951" cy="891561"/>
          </a:xfrm>
          <a:prstGeom prst="wedgeRoundRectCallout">
            <a:avLst>
              <a:gd name="adj1" fmla="val -26028"/>
              <a:gd name="adj2" fmla="val 245790"/>
              <a:gd name="adj3" fmla="val 1666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Times New Roman" panose="02020603050405020304" pitchFamily="18" charset="0"/>
              </a:rPr>
              <a:t>Refer: </a:t>
            </a:r>
            <a:r>
              <a:rPr lang="en-GB" sz="1200" dirty="0">
                <a:solidFill>
                  <a:srgbClr val="00B050"/>
                </a:solidFill>
                <a:latin typeface="Times New Roman" panose="02020603050405020304" pitchFamily="18" charset="0"/>
                <a:hlinkClick r:id="rId10">
                  <a:extLst>
                    <a:ext uri="{A12FA001-AC4F-418D-AE19-62706E023703}">
                      <ahyp:hlinkClr xmlns:ahyp="http://schemas.microsoft.com/office/drawing/2018/hyperlinkcolor" val="tx"/>
                    </a:ext>
                  </a:extLst>
                </a:hlinkClick>
              </a:rPr>
              <a:t>https://htmlpreview.github.io/?https://github.com/biswassandip/IA_Team_Project/blob/main/test_coverage/index.html</a:t>
            </a:r>
            <a:r>
              <a:rPr lang="en-GB" sz="1200" dirty="0">
                <a:solidFill>
                  <a:srgbClr val="00B050"/>
                </a:solidFill>
                <a:latin typeface="Times New Roman" panose="02020603050405020304" pitchFamily="18" charset="0"/>
              </a:rPr>
              <a:t> </a:t>
            </a:r>
            <a:endParaRPr lang="en-GB" sz="1200" dirty="0">
              <a:solidFill>
                <a:srgbClr val="00B050"/>
              </a:solidFill>
              <a:effectLst/>
            </a:endParaRPr>
          </a:p>
        </p:txBody>
      </p:sp>
      <p:pic>
        <p:nvPicPr>
          <p:cNvPr id="7" name="Picture 6">
            <a:extLst>
              <a:ext uri="{FF2B5EF4-FFF2-40B4-BE49-F238E27FC236}">
                <a16:creationId xmlns:a16="http://schemas.microsoft.com/office/drawing/2014/main" id="{111FD356-8F19-2870-BE95-C13383DB5F53}"/>
              </a:ext>
            </a:extLst>
          </p:cNvPr>
          <p:cNvPicPr>
            <a:picLocks noChangeAspect="1"/>
          </p:cNvPicPr>
          <p:nvPr/>
        </p:nvPicPr>
        <p:blipFill>
          <a:blip r:embed="rId11"/>
          <a:stretch>
            <a:fillRect/>
          </a:stretch>
        </p:blipFill>
        <p:spPr>
          <a:xfrm>
            <a:off x="7227657" y="2019549"/>
            <a:ext cx="4546966" cy="3941951"/>
          </a:xfrm>
          <a:prstGeom prst="rect">
            <a:avLst/>
          </a:prstGeom>
        </p:spPr>
      </p:pic>
      <p:sp>
        <p:nvSpPr>
          <p:cNvPr id="8" name="Rounded Rectangle 7">
            <a:extLst>
              <a:ext uri="{FF2B5EF4-FFF2-40B4-BE49-F238E27FC236}">
                <a16:creationId xmlns:a16="http://schemas.microsoft.com/office/drawing/2014/main" id="{58E8C6B9-75D4-07F5-79EB-290532ED0994}"/>
              </a:ext>
            </a:extLst>
          </p:cNvPr>
          <p:cNvSpPr/>
          <p:nvPr/>
        </p:nvSpPr>
        <p:spPr>
          <a:xfrm>
            <a:off x="8612562" y="4173295"/>
            <a:ext cx="1958010" cy="4396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Run Report</a:t>
            </a:r>
          </a:p>
        </p:txBody>
      </p:sp>
      <p:sp>
        <p:nvSpPr>
          <p:cNvPr id="9" name="Rounded Rectangular Callout 8">
            <a:extLst>
              <a:ext uri="{FF2B5EF4-FFF2-40B4-BE49-F238E27FC236}">
                <a16:creationId xmlns:a16="http://schemas.microsoft.com/office/drawing/2014/main" id="{CF7CB83C-F19E-7286-4BFA-F5AF0239027B}"/>
              </a:ext>
            </a:extLst>
          </p:cNvPr>
          <p:cNvSpPr/>
          <p:nvPr/>
        </p:nvSpPr>
        <p:spPr>
          <a:xfrm>
            <a:off x="8692180" y="1127988"/>
            <a:ext cx="2867470" cy="891561"/>
          </a:xfrm>
          <a:prstGeom prst="wedgeRoundRectCallout">
            <a:avLst>
              <a:gd name="adj1" fmla="val -26028"/>
              <a:gd name="adj2" fmla="val 245790"/>
              <a:gd name="adj3" fmla="val 1666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Times New Roman" panose="02020603050405020304" pitchFamily="18" charset="0"/>
              </a:rPr>
              <a:t>Refer: </a:t>
            </a:r>
            <a:r>
              <a:rPr lang="en-GB" sz="1200" dirty="0">
                <a:solidFill>
                  <a:srgbClr val="00B050"/>
                </a:solidFill>
                <a:latin typeface="Times New Roman" panose="02020603050405020304" pitchFamily="18" charset="0"/>
                <a:hlinkClick r:id="rId12">
                  <a:extLst>
                    <a:ext uri="{A12FA001-AC4F-418D-AE19-62706E023703}">
                      <ahyp:hlinkClr xmlns:ahyp="http://schemas.microsoft.com/office/drawing/2018/hyperlinkcolor" val="tx"/>
                    </a:ext>
                  </a:extLst>
                </a:hlinkClick>
              </a:rPr>
              <a:t>https://htmlpreview.github.io/?https://github.com/biswassandip/IA_Team_Project/blob/main/msc_ia_bot/tests/report.html</a:t>
            </a:r>
            <a:r>
              <a:rPr lang="en-GB" sz="1200" dirty="0">
                <a:solidFill>
                  <a:srgbClr val="00B050"/>
                </a:solidFill>
                <a:latin typeface="Times New Roman" panose="02020603050405020304" pitchFamily="18" charset="0"/>
              </a:rPr>
              <a:t>  </a:t>
            </a:r>
            <a:endParaRPr lang="en-GB" sz="1200" dirty="0">
              <a:solidFill>
                <a:srgbClr val="00B050"/>
              </a:solidFill>
              <a:effectLst/>
            </a:endParaRPr>
          </a:p>
        </p:txBody>
      </p:sp>
      <p:pic>
        <p:nvPicPr>
          <p:cNvPr id="4" name="Audio 3">
            <a:extLst>
              <a:ext uri="{FF2B5EF4-FFF2-40B4-BE49-F238E27FC236}">
                <a16:creationId xmlns:a16="http://schemas.microsoft.com/office/drawing/2014/main" id="{6796D739-FBE4-1F93-6185-7BA570FF157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42300895"/>
      </p:ext>
    </p:extLst>
  </p:cSld>
  <p:clrMapOvr>
    <a:masterClrMapping/>
  </p:clrMapOvr>
  <mc:AlternateContent xmlns:mc="http://schemas.openxmlformats.org/markup-compatibility/2006">
    <mc:Choice xmlns:p14="http://schemas.microsoft.com/office/powerpoint/2010/main" Requires="p14">
      <p:transition spd="slow" p14:dur="2000" advTm="59029"/>
    </mc:Choice>
    <mc:Fallback>
      <p:transition spd="slow" advTm="59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Code Quality </a:t>
            </a:r>
            <a:r>
              <a:rPr lang="en" sz="3600" dirty="0"/>
              <a:t>(metrics and code repository)</a:t>
            </a:r>
            <a:endParaRPr dirty="0"/>
          </a:p>
        </p:txBody>
      </p:sp>
      <p:sp>
        <p:nvSpPr>
          <p:cNvPr id="111" name="Google Shape;111;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8</a:t>
            </a:fld>
            <a:endParaRPr dirty="0"/>
          </a:p>
        </p:txBody>
      </p:sp>
      <p:grpSp>
        <p:nvGrpSpPr>
          <p:cNvPr id="7" name="Group 6">
            <a:extLst>
              <a:ext uri="{FF2B5EF4-FFF2-40B4-BE49-F238E27FC236}">
                <a16:creationId xmlns:a16="http://schemas.microsoft.com/office/drawing/2014/main" id="{90C3C1C4-454B-26C4-7D66-468D46EE3A67}"/>
              </a:ext>
            </a:extLst>
          </p:cNvPr>
          <p:cNvGrpSpPr/>
          <p:nvPr/>
        </p:nvGrpSpPr>
        <p:grpSpPr>
          <a:xfrm>
            <a:off x="530742" y="1109361"/>
            <a:ext cx="4771602" cy="5370662"/>
            <a:chOff x="7620032" y="1024121"/>
            <a:chExt cx="4771602" cy="5370662"/>
          </a:xfrm>
        </p:grpSpPr>
        <p:pic>
          <p:nvPicPr>
            <p:cNvPr id="5" name="Picture 4">
              <a:extLst>
                <a:ext uri="{FF2B5EF4-FFF2-40B4-BE49-F238E27FC236}">
                  <a16:creationId xmlns:a16="http://schemas.microsoft.com/office/drawing/2014/main" id="{E903A4E3-2F8C-AEC4-A66E-B7406D820F8D}"/>
                </a:ext>
              </a:extLst>
            </p:cNvPr>
            <p:cNvPicPr>
              <a:picLocks noChangeAspect="1"/>
            </p:cNvPicPr>
            <p:nvPr/>
          </p:nvPicPr>
          <p:blipFill>
            <a:blip r:embed="rId5"/>
            <a:stretch>
              <a:fillRect/>
            </a:stretch>
          </p:blipFill>
          <p:spPr>
            <a:xfrm>
              <a:off x="7620032" y="1745022"/>
              <a:ext cx="3522945" cy="4114800"/>
            </a:xfrm>
            <a:prstGeom prst="rect">
              <a:avLst/>
            </a:prstGeom>
          </p:spPr>
        </p:pic>
        <p:pic>
          <p:nvPicPr>
            <p:cNvPr id="33" name="Picture 32" descr="A blue and white graph&#10;&#10;Description automatically generated">
              <a:extLst>
                <a:ext uri="{FF2B5EF4-FFF2-40B4-BE49-F238E27FC236}">
                  <a16:creationId xmlns:a16="http://schemas.microsoft.com/office/drawing/2014/main" id="{F035B16F-7E68-89E5-0098-20D8F33DAC9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87079" y="5134279"/>
              <a:ext cx="2244733" cy="1260504"/>
            </a:xfrm>
            <a:prstGeom prst="rect">
              <a:avLst/>
            </a:prstGeom>
          </p:spPr>
        </p:pic>
        <p:sp>
          <p:nvSpPr>
            <p:cNvPr id="35" name="Rounded Rectangle 34">
              <a:extLst>
                <a:ext uri="{FF2B5EF4-FFF2-40B4-BE49-F238E27FC236}">
                  <a16:creationId xmlns:a16="http://schemas.microsoft.com/office/drawing/2014/main" id="{87902AD8-ED45-12BC-35FD-E4A4535721CC}"/>
                </a:ext>
              </a:extLst>
            </p:cNvPr>
            <p:cNvSpPr/>
            <p:nvPr/>
          </p:nvSpPr>
          <p:spPr>
            <a:xfrm>
              <a:off x="9015318" y="3462743"/>
              <a:ext cx="2014840" cy="5029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Metrics</a:t>
              </a:r>
            </a:p>
            <a:p>
              <a:pPr algn="ctr"/>
              <a:r>
                <a:rPr lang="en-US" sz="1200" dirty="0"/>
                <a:t>(Cyclomatic Complexity)</a:t>
              </a:r>
            </a:p>
          </p:txBody>
        </p:sp>
        <p:grpSp>
          <p:nvGrpSpPr>
            <p:cNvPr id="2" name="Group 1">
              <a:extLst>
                <a:ext uri="{FF2B5EF4-FFF2-40B4-BE49-F238E27FC236}">
                  <a16:creationId xmlns:a16="http://schemas.microsoft.com/office/drawing/2014/main" id="{F1BA7AF8-37BB-D9D3-3C1C-B9FE8BBEA196}"/>
                </a:ext>
              </a:extLst>
            </p:cNvPr>
            <p:cNvGrpSpPr/>
            <p:nvPr/>
          </p:nvGrpSpPr>
          <p:grpSpPr>
            <a:xfrm>
              <a:off x="10103345" y="3989907"/>
              <a:ext cx="1225231" cy="377947"/>
              <a:chOff x="10409385" y="-812885"/>
              <a:chExt cx="1225231" cy="377947"/>
            </a:xfrm>
          </p:grpSpPr>
          <p:sp>
            <p:nvSpPr>
              <p:cNvPr id="3" name="Rounded Rectangle 2">
                <a:extLst>
                  <a:ext uri="{FF2B5EF4-FFF2-40B4-BE49-F238E27FC236}">
                    <a16:creationId xmlns:a16="http://schemas.microsoft.com/office/drawing/2014/main" id="{2B1A4D6C-47CE-AF96-5A11-43D7B3D592E4}"/>
                  </a:ext>
                </a:extLst>
              </p:cNvPr>
              <p:cNvSpPr/>
              <p:nvPr/>
            </p:nvSpPr>
            <p:spPr>
              <a:xfrm>
                <a:off x="10409385" y="-803238"/>
                <a:ext cx="1039632" cy="368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radon</a:t>
                </a:r>
              </a:p>
            </p:txBody>
          </p:sp>
          <p:pic>
            <p:nvPicPr>
              <p:cNvPr id="4" name="Picture 3" descr="A blue and yellow snake logo&#10;&#10;Description automatically generated">
                <a:extLst>
                  <a:ext uri="{FF2B5EF4-FFF2-40B4-BE49-F238E27FC236}">
                    <a16:creationId xmlns:a16="http://schemas.microsoft.com/office/drawing/2014/main" id="{3CFEC3B6-04F0-C6CB-EAB4-907DE651B3A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265533" y="-812885"/>
                <a:ext cx="369083" cy="369083"/>
              </a:xfrm>
              <a:prstGeom prst="rect">
                <a:avLst/>
              </a:prstGeom>
            </p:spPr>
          </p:pic>
        </p:grpSp>
        <p:sp>
          <p:nvSpPr>
            <p:cNvPr id="15" name="Rounded Rectangular Callout 14">
              <a:extLst>
                <a:ext uri="{FF2B5EF4-FFF2-40B4-BE49-F238E27FC236}">
                  <a16:creationId xmlns:a16="http://schemas.microsoft.com/office/drawing/2014/main" id="{08CA19A1-DD07-3739-E204-BFDEB6B8FE51}"/>
                </a:ext>
              </a:extLst>
            </p:cNvPr>
            <p:cNvSpPr/>
            <p:nvPr/>
          </p:nvSpPr>
          <p:spPr>
            <a:xfrm>
              <a:off x="9668683" y="1024121"/>
              <a:ext cx="2722951" cy="1111390"/>
            </a:xfrm>
            <a:prstGeom prst="wedgeRoundRectCallout">
              <a:avLst>
                <a:gd name="adj1" fmla="val -71160"/>
                <a:gd name="adj2" fmla="val 60563"/>
                <a:gd name="adj3" fmla="val 1666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kern="0" dirty="0" err="1">
                  <a:solidFill>
                    <a:schemeClr val="tx1"/>
                  </a:solidFill>
                  <a:effectLst/>
                  <a:latin typeface="Times New Roman" panose="02020603050405020304" pitchFamily="18" charset="0"/>
                  <a:ea typeface="Times New Roman" panose="02020603050405020304" pitchFamily="18" charset="0"/>
                </a:rPr>
                <a:t>Github</a:t>
              </a:r>
              <a:r>
                <a:rPr lang="en-GB" kern="0" dirty="0">
                  <a:solidFill>
                    <a:schemeClr val="tx1"/>
                  </a:solidFill>
                  <a:effectLst/>
                  <a:latin typeface="Times New Roman" panose="02020603050405020304" pitchFamily="18" charset="0"/>
                  <a:ea typeface="Times New Roman" panose="02020603050405020304" pitchFamily="18" charset="0"/>
                </a:rPr>
                <a:t>: </a:t>
              </a:r>
              <a:r>
                <a:rPr lang="en-GB" kern="0" dirty="0">
                  <a:solidFill>
                    <a:srgbClr val="00B050"/>
                  </a:solidFill>
                  <a:effectLst/>
                  <a:latin typeface="Times New Roman" panose="02020603050405020304" pitchFamily="18" charset="0"/>
                  <a:ea typeface="Times New Roman" panose="02020603050405020304" pitchFamily="18" charset="0"/>
                  <a:hlinkClick r:id="rId10">
                    <a:extLst>
                      <a:ext uri="{A12FA001-AC4F-418D-AE19-62706E023703}">
                        <ahyp:hlinkClr xmlns:ahyp="http://schemas.microsoft.com/office/drawing/2018/hyperlinkcolor" val="tx"/>
                      </a:ext>
                    </a:extLst>
                  </a:hlinkClick>
                </a:rPr>
                <a:t>https://github.com/biswassandip/IA_Team_Project/blob/main/msc_ia_bot/metrics</a:t>
              </a:r>
              <a:r>
                <a:rPr lang="en-GB" kern="0" dirty="0">
                  <a:solidFill>
                    <a:srgbClr val="00B050"/>
                  </a:solidFill>
                  <a:effectLst/>
                  <a:latin typeface="Times New Roman" panose="02020603050405020304" pitchFamily="18" charset="0"/>
                  <a:ea typeface="Times New Roman" panose="02020603050405020304" pitchFamily="18" charset="0"/>
                </a:rPr>
                <a:t> </a:t>
              </a:r>
              <a:endParaRPr lang="en-US" dirty="0">
                <a:solidFill>
                  <a:srgbClr val="00B050"/>
                </a:solidFill>
              </a:endParaRPr>
            </a:p>
          </p:txBody>
        </p:sp>
      </p:grpSp>
      <p:grpSp>
        <p:nvGrpSpPr>
          <p:cNvPr id="8" name="Group 7">
            <a:extLst>
              <a:ext uri="{FF2B5EF4-FFF2-40B4-BE49-F238E27FC236}">
                <a16:creationId xmlns:a16="http://schemas.microsoft.com/office/drawing/2014/main" id="{C687BBDE-EAFF-8609-C7C1-4CD6A42E9263}"/>
              </a:ext>
            </a:extLst>
          </p:cNvPr>
          <p:cNvGrpSpPr/>
          <p:nvPr/>
        </p:nvGrpSpPr>
        <p:grpSpPr>
          <a:xfrm>
            <a:off x="6184431" y="865478"/>
            <a:ext cx="4920381" cy="5027735"/>
            <a:chOff x="6184431" y="865478"/>
            <a:chExt cx="4920381" cy="5027735"/>
          </a:xfrm>
        </p:grpSpPr>
        <p:pic>
          <p:nvPicPr>
            <p:cNvPr id="9" name="Picture 8">
              <a:extLst>
                <a:ext uri="{FF2B5EF4-FFF2-40B4-BE49-F238E27FC236}">
                  <a16:creationId xmlns:a16="http://schemas.microsoft.com/office/drawing/2014/main" id="{8D882BFC-C888-A2CB-02A0-BC59AEA6E788}"/>
                </a:ext>
              </a:extLst>
            </p:cNvPr>
            <p:cNvPicPr>
              <a:picLocks noChangeAspect="1"/>
            </p:cNvPicPr>
            <p:nvPr/>
          </p:nvPicPr>
          <p:blipFill>
            <a:blip r:embed="rId11"/>
            <a:stretch>
              <a:fillRect/>
            </a:stretch>
          </p:blipFill>
          <p:spPr>
            <a:xfrm>
              <a:off x="6184431" y="865478"/>
              <a:ext cx="4920381" cy="5027735"/>
            </a:xfrm>
            <a:prstGeom prst="rect">
              <a:avLst/>
            </a:prstGeom>
          </p:spPr>
        </p:pic>
        <p:sp>
          <p:nvSpPr>
            <p:cNvPr id="10" name="Rounded Rectangle 9">
              <a:extLst>
                <a:ext uri="{FF2B5EF4-FFF2-40B4-BE49-F238E27FC236}">
                  <a16:creationId xmlns:a16="http://schemas.microsoft.com/office/drawing/2014/main" id="{9D24AC8D-BE05-B988-8237-FD7686694AAE}"/>
                </a:ext>
              </a:extLst>
            </p:cNvPr>
            <p:cNvSpPr/>
            <p:nvPr/>
          </p:nvSpPr>
          <p:spPr>
            <a:xfrm>
              <a:off x="6876917" y="1893083"/>
              <a:ext cx="3668105" cy="37927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Repository: </a:t>
              </a:r>
            </a:p>
            <a:p>
              <a:pPr algn="ctr"/>
              <a:r>
                <a:rPr lang="en-US" sz="1200" dirty="0">
                  <a:solidFill>
                    <a:srgbClr val="00B050"/>
                  </a:solidFill>
                  <a:hlinkClick r:id="rId12">
                    <a:extLst>
                      <a:ext uri="{A12FA001-AC4F-418D-AE19-62706E023703}">
                        <ahyp:hlinkClr xmlns:ahyp="http://schemas.microsoft.com/office/drawing/2018/hyperlinkcolor" val="tx"/>
                      </a:ext>
                    </a:extLst>
                  </a:hlinkClick>
                </a:rPr>
                <a:t>https://github.com/biswassandip/IA_Team_Project</a:t>
              </a:r>
              <a:r>
                <a:rPr lang="en-US" sz="1200" dirty="0">
                  <a:solidFill>
                    <a:srgbClr val="00B050"/>
                  </a:solidFill>
                </a:rPr>
                <a:t> </a:t>
              </a:r>
            </a:p>
          </p:txBody>
        </p:sp>
      </p:grpSp>
      <p:pic>
        <p:nvPicPr>
          <p:cNvPr id="12" name="Audio 11">
            <a:extLst>
              <a:ext uri="{FF2B5EF4-FFF2-40B4-BE49-F238E27FC236}">
                <a16:creationId xmlns:a16="http://schemas.microsoft.com/office/drawing/2014/main" id="{FE574313-DC8E-9F82-7164-54F9EDAD8674}"/>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5853658"/>
      </p:ext>
    </p:extLst>
  </p:cSld>
  <p:clrMapOvr>
    <a:masterClrMapping/>
  </p:clrMapOvr>
  <mc:AlternateContent xmlns:mc="http://schemas.openxmlformats.org/markup-compatibility/2006">
    <mc:Choice xmlns:p14="http://schemas.microsoft.com/office/powerpoint/2010/main" Requires="p14">
      <p:transition spd="slow" p14:dur="2000" advTm="53376"/>
    </mc:Choice>
    <mc:Fallback>
      <p:transition spd="slow" advTm="5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spcBef>
                <a:spcPts val="0"/>
              </a:spcBef>
              <a:spcAft>
                <a:spcPts val="0"/>
              </a:spcAft>
              <a:buClr>
                <a:srgbClr val="486112"/>
              </a:buClr>
              <a:buSzPct val="86419"/>
              <a:buFont typeface="Trebuchet MS"/>
              <a:buNone/>
            </a:pPr>
            <a:r>
              <a:rPr lang="en" dirty="0"/>
              <a:t>Code Quality (code comments and documenting)</a:t>
            </a:r>
            <a:endParaRPr dirty="0"/>
          </a:p>
        </p:txBody>
      </p:sp>
      <p:sp>
        <p:nvSpPr>
          <p:cNvPr id="111" name="Google Shape;111;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486112"/>
              </a:buClr>
              <a:buSzPts val="1000"/>
              <a:buFont typeface="Trebuchet MS"/>
              <a:buNone/>
            </a:pPr>
            <a:fld id="{00000000-1234-1234-1234-123412341234}" type="slidenum">
              <a:rPr lang="en"/>
              <a:t>9</a:t>
            </a:fld>
            <a:endParaRPr/>
          </a:p>
        </p:txBody>
      </p:sp>
      <p:pic>
        <p:nvPicPr>
          <p:cNvPr id="6" name="Picture 5">
            <a:extLst>
              <a:ext uri="{FF2B5EF4-FFF2-40B4-BE49-F238E27FC236}">
                <a16:creationId xmlns:a16="http://schemas.microsoft.com/office/drawing/2014/main" id="{319DFD8D-EB26-03E5-7ABB-1427A2DE82FF}"/>
              </a:ext>
            </a:extLst>
          </p:cNvPr>
          <p:cNvPicPr>
            <a:picLocks noChangeAspect="1"/>
          </p:cNvPicPr>
          <p:nvPr/>
        </p:nvPicPr>
        <p:blipFill>
          <a:blip r:embed="rId5"/>
          <a:stretch>
            <a:fillRect/>
          </a:stretch>
        </p:blipFill>
        <p:spPr>
          <a:xfrm>
            <a:off x="415600" y="1052167"/>
            <a:ext cx="5200611" cy="4075152"/>
          </a:xfrm>
          <a:prstGeom prst="rect">
            <a:avLst/>
          </a:prstGeom>
        </p:spPr>
      </p:pic>
      <p:grpSp>
        <p:nvGrpSpPr>
          <p:cNvPr id="7" name="Group 6">
            <a:extLst>
              <a:ext uri="{FF2B5EF4-FFF2-40B4-BE49-F238E27FC236}">
                <a16:creationId xmlns:a16="http://schemas.microsoft.com/office/drawing/2014/main" id="{2FCED07D-AAD6-DA9F-C137-FCF0E616A709}"/>
              </a:ext>
            </a:extLst>
          </p:cNvPr>
          <p:cNvGrpSpPr/>
          <p:nvPr/>
        </p:nvGrpSpPr>
        <p:grpSpPr>
          <a:xfrm>
            <a:off x="5963175" y="980977"/>
            <a:ext cx="1225231" cy="377947"/>
            <a:chOff x="8574268" y="683305"/>
            <a:chExt cx="1225231" cy="377947"/>
          </a:xfrm>
        </p:grpSpPr>
        <p:sp>
          <p:nvSpPr>
            <p:cNvPr id="8" name="Rounded Rectangle 7">
              <a:extLst>
                <a:ext uri="{FF2B5EF4-FFF2-40B4-BE49-F238E27FC236}">
                  <a16:creationId xmlns:a16="http://schemas.microsoft.com/office/drawing/2014/main" id="{F6538503-EE58-D153-4AAB-5D73C5851499}"/>
                </a:ext>
              </a:extLst>
            </p:cNvPr>
            <p:cNvSpPr/>
            <p:nvPr/>
          </p:nvSpPr>
          <p:spPr>
            <a:xfrm>
              <a:off x="8574268" y="692952"/>
              <a:ext cx="1039632" cy="368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sphinx</a:t>
              </a:r>
            </a:p>
          </p:txBody>
        </p:sp>
        <p:pic>
          <p:nvPicPr>
            <p:cNvPr id="9" name="Picture 8" descr="A blue and yellow snake logo&#10;&#10;Description automatically generated">
              <a:extLst>
                <a:ext uri="{FF2B5EF4-FFF2-40B4-BE49-F238E27FC236}">
                  <a16:creationId xmlns:a16="http://schemas.microsoft.com/office/drawing/2014/main" id="{7D5360CB-3C94-FEDC-6307-91235E34F63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430416" y="683305"/>
              <a:ext cx="369083" cy="369083"/>
            </a:xfrm>
            <a:prstGeom prst="rect">
              <a:avLst/>
            </a:prstGeom>
          </p:spPr>
        </p:pic>
      </p:grpSp>
      <p:pic>
        <p:nvPicPr>
          <p:cNvPr id="10" name="Picture 9">
            <a:extLst>
              <a:ext uri="{FF2B5EF4-FFF2-40B4-BE49-F238E27FC236}">
                <a16:creationId xmlns:a16="http://schemas.microsoft.com/office/drawing/2014/main" id="{A181A086-8402-DE9E-4EB8-C2BEA96F1561}"/>
              </a:ext>
            </a:extLst>
          </p:cNvPr>
          <p:cNvPicPr>
            <a:picLocks noChangeAspect="1"/>
          </p:cNvPicPr>
          <p:nvPr/>
        </p:nvPicPr>
        <p:blipFill>
          <a:blip r:embed="rId8"/>
          <a:stretch>
            <a:fillRect/>
          </a:stretch>
        </p:blipFill>
        <p:spPr>
          <a:xfrm>
            <a:off x="3467743" y="1453900"/>
            <a:ext cx="5524500" cy="3673419"/>
          </a:xfrm>
          <a:prstGeom prst="rect">
            <a:avLst/>
          </a:prstGeom>
        </p:spPr>
      </p:pic>
      <p:pic>
        <p:nvPicPr>
          <p:cNvPr id="11" name="Picture 10">
            <a:extLst>
              <a:ext uri="{FF2B5EF4-FFF2-40B4-BE49-F238E27FC236}">
                <a16:creationId xmlns:a16="http://schemas.microsoft.com/office/drawing/2014/main" id="{F6A416AF-4410-B30B-8881-D0B5D0BCC0D3}"/>
              </a:ext>
            </a:extLst>
          </p:cNvPr>
          <p:cNvPicPr>
            <a:picLocks noChangeAspect="1"/>
          </p:cNvPicPr>
          <p:nvPr/>
        </p:nvPicPr>
        <p:blipFill>
          <a:blip r:embed="rId9"/>
          <a:stretch>
            <a:fillRect/>
          </a:stretch>
        </p:blipFill>
        <p:spPr>
          <a:xfrm>
            <a:off x="5985200" y="2293614"/>
            <a:ext cx="5791200" cy="4186409"/>
          </a:xfrm>
          <a:prstGeom prst="rect">
            <a:avLst/>
          </a:prstGeom>
        </p:spPr>
      </p:pic>
      <p:sp>
        <p:nvSpPr>
          <p:cNvPr id="12" name="Rounded Rectangular Callout 11">
            <a:extLst>
              <a:ext uri="{FF2B5EF4-FFF2-40B4-BE49-F238E27FC236}">
                <a16:creationId xmlns:a16="http://schemas.microsoft.com/office/drawing/2014/main" id="{32ABAAAD-C6A3-9EB1-9507-FD8435F38753}"/>
              </a:ext>
            </a:extLst>
          </p:cNvPr>
          <p:cNvSpPr/>
          <p:nvPr/>
        </p:nvSpPr>
        <p:spPr>
          <a:xfrm>
            <a:off x="4348701" y="4848405"/>
            <a:ext cx="2722951" cy="1111390"/>
          </a:xfrm>
          <a:prstGeom prst="wedgeRoundRectCallout">
            <a:avLst>
              <a:gd name="adj1" fmla="val 36113"/>
              <a:gd name="adj2" fmla="val -109702"/>
              <a:gd name="adj3" fmla="val 1666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kern="0" dirty="0" err="1">
                <a:solidFill>
                  <a:schemeClr val="tx1"/>
                </a:solidFill>
                <a:effectLst/>
                <a:latin typeface="Times New Roman" panose="02020603050405020304" pitchFamily="18" charset="0"/>
                <a:ea typeface="Times New Roman" panose="02020603050405020304" pitchFamily="18" charset="0"/>
              </a:rPr>
              <a:t>Github</a:t>
            </a:r>
            <a:r>
              <a:rPr lang="en-GB" kern="0" dirty="0">
                <a:solidFill>
                  <a:schemeClr val="tx1"/>
                </a:solidFill>
                <a:effectLst/>
                <a:latin typeface="Times New Roman" panose="02020603050405020304" pitchFamily="18" charset="0"/>
                <a:ea typeface="Times New Roman" panose="02020603050405020304" pitchFamily="18" charset="0"/>
              </a:rPr>
              <a:t> download -  </a:t>
            </a:r>
            <a:r>
              <a:rPr lang="en-GB" kern="0" dirty="0">
                <a:solidFill>
                  <a:srgbClr val="00B050"/>
                </a:solidFill>
                <a:effectLst/>
                <a:latin typeface="Times New Roman" panose="02020603050405020304" pitchFamily="18" charset="0"/>
                <a:ea typeface="Times New Roman" panose="02020603050405020304" pitchFamily="18" charset="0"/>
                <a:hlinkClick r:id="rId10">
                  <a:extLst>
                    <a:ext uri="{A12FA001-AC4F-418D-AE19-62706E023703}">
                      <ahyp:hlinkClr xmlns:ahyp="http://schemas.microsoft.com/office/drawing/2018/hyperlinkcolor" val="tx"/>
                    </a:ext>
                  </a:extLst>
                </a:hlinkClick>
              </a:rPr>
              <a:t>https://github.com/biswassandip/IA_Team_Project/tree/main/msc_ia_bot/docs/_build/html</a:t>
            </a:r>
            <a:endParaRPr lang="en-GB" kern="0" dirty="0">
              <a:solidFill>
                <a:srgbClr val="00B050"/>
              </a:solidFill>
              <a:effectLst/>
              <a:latin typeface="Times New Roman" panose="02020603050405020304" pitchFamily="18" charset="0"/>
              <a:ea typeface="Times New Roman" panose="02020603050405020304" pitchFamily="18" charset="0"/>
            </a:endParaRPr>
          </a:p>
          <a:p>
            <a:pPr algn="ctr"/>
            <a:r>
              <a:rPr lang="en-GB" dirty="0">
                <a:solidFill>
                  <a:schemeClr val="tx1"/>
                </a:solidFill>
                <a:latin typeface="Times New Roman" panose="02020603050405020304" pitchFamily="18" charset="0"/>
              </a:rPr>
              <a:t>folder</a:t>
            </a:r>
            <a:endParaRPr lang="en-US" dirty="0">
              <a:solidFill>
                <a:schemeClr val="tx1"/>
              </a:solidFill>
            </a:endParaRPr>
          </a:p>
        </p:txBody>
      </p:sp>
      <p:pic>
        <p:nvPicPr>
          <p:cNvPr id="4" name="Audio 3">
            <a:extLst>
              <a:ext uri="{FF2B5EF4-FFF2-40B4-BE49-F238E27FC236}">
                <a16:creationId xmlns:a16="http://schemas.microsoft.com/office/drawing/2014/main" id="{033ADD1D-AB06-6392-EEEF-ABA2E9FFB3D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29233134"/>
      </p:ext>
    </p:extLst>
  </p:cSld>
  <p:clrMapOvr>
    <a:masterClrMapping/>
  </p:clrMapOvr>
  <mc:AlternateContent xmlns:mc="http://schemas.openxmlformats.org/markup-compatibility/2006">
    <mc:Choice xmlns:p14="http://schemas.microsoft.com/office/powerpoint/2010/main" Requires="p14">
      <p:transition spd="slow" p14:dur="2000" advTm="33738"/>
    </mc:Choice>
    <mc:Fallback>
      <p:transition spd="slow" advTm="33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TotalTime>
  <Words>1140</Words>
  <Application>Microsoft Macintosh PowerPoint</Application>
  <PresentationFormat>Widescreen</PresentationFormat>
  <Paragraphs>161</Paragraphs>
  <Slides>14</Slides>
  <Notes>14</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Noto Sans Symbols</vt:lpstr>
      <vt:lpstr>Times New Roman</vt:lpstr>
      <vt:lpstr>Trebuchet MS</vt:lpstr>
      <vt:lpstr>Facet</vt:lpstr>
      <vt:lpstr>Intelligent Agents Codebase</vt:lpstr>
      <vt:lpstr>Contents</vt:lpstr>
      <vt:lpstr>Introduction</vt:lpstr>
      <vt:lpstr>Design</vt:lpstr>
      <vt:lpstr>Development Environment</vt:lpstr>
      <vt:lpstr>Code Quality (formatting, linting and reviews)</vt:lpstr>
      <vt:lpstr>Code Quality (testing, coverage and report)</vt:lpstr>
      <vt:lpstr>Code Quality (metrics and code repository)</vt:lpstr>
      <vt:lpstr>Code Quality (code comments and documenting)</vt:lpstr>
      <vt:lpstr>Codebase references</vt:lpstr>
      <vt:lpstr>BOT Running</vt:lpstr>
      <vt:lpstr>Explaining the ini configuration file</vt:lpstr>
      <vt:lpstr>Process &amp; Code Flow</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Agents Unit 6</dc:title>
  <dc:subject/>
  <dc:creator>Sandip, Mubarak, Bharadwaj</dc:creator>
  <cp:keywords/>
  <dc:description/>
  <cp:lastModifiedBy>Sumita Kundu</cp:lastModifiedBy>
  <cp:revision>40</cp:revision>
  <dcterms:created xsi:type="dcterms:W3CDTF">2022-12-04T05:32:13Z</dcterms:created>
  <dcterms:modified xsi:type="dcterms:W3CDTF">2023-07-16T11:00:15Z</dcterms:modified>
  <cp:category/>
</cp:coreProperties>
</file>